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embeddedFontLst>
    <p:embeddedFont>
      <p:font typeface="Inconsolata ExtraBold"/>
      <p:bold r:id="rId39"/>
    </p:embeddedFont>
    <p:embeddedFont>
      <p:font typeface="Inconsolata"/>
      <p:regular r:id="rId40"/>
      <p:bold r:id="rId41"/>
    </p:embeddedFont>
    <p:embeddedFont>
      <p:font typeface="Bebas Neue"/>
      <p:regular r:id="rId42"/>
    </p:embeddedFont>
    <p:embeddedFont>
      <p:font typeface="Inconsolata SemiBold"/>
      <p:regular r:id="rId43"/>
      <p:bold r:id="rId44"/>
    </p:embeddedFont>
    <p:embeddedFont>
      <p:font typeface="Russo One"/>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6" roundtripDataSignature="AMtx7mhLeBfa25f6nmY1m8jcEk18+sQC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Inconsolata-regular.fntdata"/><Relationship Id="rId20" Type="http://schemas.openxmlformats.org/officeDocument/2006/relationships/slide" Target="slides/slide16.xml"/><Relationship Id="rId42" Type="http://schemas.openxmlformats.org/officeDocument/2006/relationships/font" Target="fonts/BebasNeue-regular.fntdata"/><Relationship Id="rId41" Type="http://schemas.openxmlformats.org/officeDocument/2006/relationships/font" Target="fonts/Inconsolata-bold.fntdata"/><Relationship Id="rId22" Type="http://schemas.openxmlformats.org/officeDocument/2006/relationships/slide" Target="slides/slide18.xml"/><Relationship Id="rId44" Type="http://schemas.openxmlformats.org/officeDocument/2006/relationships/font" Target="fonts/InconsolataSemiBold-bold.fntdata"/><Relationship Id="rId21" Type="http://schemas.openxmlformats.org/officeDocument/2006/relationships/slide" Target="slides/slide17.xml"/><Relationship Id="rId43" Type="http://schemas.openxmlformats.org/officeDocument/2006/relationships/font" Target="fonts/InconsolataSemiBold-regular.fntdata"/><Relationship Id="rId24" Type="http://schemas.openxmlformats.org/officeDocument/2006/relationships/slide" Target="slides/slide20.xml"/><Relationship Id="rId46" Type="http://customschemas.google.com/relationships/presentationmetadata" Target="metadata"/><Relationship Id="rId23" Type="http://schemas.openxmlformats.org/officeDocument/2006/relationships/slide" Target="slides/slide19.xml"/><Relationship Id="rId45" Type="http://schemas.openxmlformats.org/officeDocument/2006/relationships/font" Target="fonts/RussoOn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InconsolataExtraBold-bold.fntdata"/><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1C1C1C"/>
            </a:gs>
            <a:gs pos="100000">
              <a:srgbClr val="426B6A"/>
            </a:gs>
          </a:gsLst>
          <a:lin ang="0" scaled="0"/>
        </a:gradFill>
      </p:bgPr>
    </p:bg>
    <p:spTree>
      <p:nvGrpSpPr>
        <p:cNvPr id="9" name="Shape 9"/>
        <p:cNvGrpSpPr/>
        <p:nvPr/>
      </p:nvGrpSpPr>
      <p:grpSpPr>
        <a:xfrm>
          <a:off x="0" y="0"/>
          <a:ext cx="0" cy="0"/>
          <a:chOff x="0" y="0"/>
          <a:chExt cx="0" cy="0"/>
        </a:xfrm>
      </p:grpSpPr>
      <p:sp>
        <p:nvSpPr>
          <p:cNvPr id="10" name="Google Shape;10;p36"/>
          <p:cNvSpPr txBox="1"/>
          <p:nvPr>
            <p:ph type="ctrTitle"/>
          </p:nvPr>
        </p:nvSpPr>
        <p:spPr>
          <a:xfrm>
            <a:off x="1133300" y="1036963"/>
            <a:ext cx="6469500" cy="195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91919"/>
              </a:buClr>
              <a:buSzPts val="5200"/>
              <a:buNone/>
              <a:defRPr sz="4300">
                <a:solidFill>
                  <a:srgbClr val="F3F3F3"/>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1" name="Google Shape;11;p36"/>
          <p:cNvSpPr txBox="1"/>
          <p:nvPr>
            <p:ph idx="1" type="subTitle"/>
          </p:nvPr>
        </p:nvSpPr>
        <p:spPr>
          <a:xfrm>
            <a:off x="1133300" y="3306875"/>
            <a:ext cx="5473800" cy="443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36"/>
          <p:cNvSpPr txBox="1"/>
          <p:nvPr>
            <p:ph idx="12" type="sldNum"/>
          </p:nvPr>
        </p:nvSpPr>
        <p:spPr>
          <a:xfrm>
            <a:off x="7875300" y="4434050"/>
            <a:ext cx="548700" cy="1704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00</a:t>
            </a:r>
            <a:fld id="{00000000-1234-1234-1234-123412341234}" type="slidenum">
              <a:rPr lang="en"/>
              <a:t>‹#›</a:t>
            </a:fld>
            <a:endParaRPr/>
          </a:p>
        </p:txBody>
      </p:sp>
      <p:sp>
        <p:nvSpPr>
          <p:cNvPr id="13" name="Google Shape;13;p36"/>
          <p:cNvSpPr/>
          <p:nvPr/>
        </p:nvSpPr>
        <p:spPr>
          <a:xfrm>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 name="Google Shape;14;p36"/>
          <p:cNvGrpSpPr/>
          <p:nvPr/>
        </p:nvGrpSpPr>
        <p:grpSpPr>
          <a:xfrm>
            <a:off x="6801078" y="621971"/>
            <a:ext cx="2125030" cy="403039"/>
            <a:chOff x="6787353" y="621971"/>
            <a:chExt cx="2125030" cy="403039"/>
          </a:xfrm>
        </p:grpSpPr>
        <p:sp>
          <p:nvSpPr>
            <p:cNvPr id="15" name="Google Shape;15;p36"/>
            <p:cNvSpPr/>
            <p:nvPr/>
          </p:nvSpPr>
          <p:spPr>
            <a:xfrm rot="10800000">
              <a:off x="6914750" y="684418"/>
              <a:ext cx="199763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6"/>
            <p:cNvSpPr/>
            <p:nvPr/>
          </p:nvSpPr>
          <p:spPr>
            <a:xfrm rot="10800000">
              <a:off x="6787353" y="621971"/>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6"/>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6"/>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6"/>
            <p:cNvSpPr/>
            <p:nvPr/>
          </p:nvSpPr>
          <p:spPr>
            <a:xfrm rot="10800000">
              <a:off x="7833330" y="944251"/>
              <a:ext cx="107905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6"/>
            <p:cNvSpPr/>
            <p:nvPr/>
          </p:nvSpPr>
          <p:spPr>
            <a:xfrm rot="10800000">
              <a:off x="7692540" y="88180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rgbClr val="1C1C1C"/>
            </a:gs>
            <a:gs pos="100000">
              <a:srgbClr val="426B6A"/>
            </a:gs>
          </a:gsLst>
          <a:lin ang="0" scaled="0"/>
        </a:gradFill>
      </p:bgPr>
    </p:bg>
    <p:spTree>
      <p:nvGrpSpPr>
        <p:cNvPr id="80" name="Shape 80"/>
        <p:cNvGrpSpPr/>
        <p:nvPr/>
      </p:nvGrpSpPr>
      <p:grpSpPr>
        <a:xfrm>
          <a:off x="0" y="0"/>
          <a:ext cx="0" cy="0"/>
          <a:chOff x="0" y="0"/>
          <a:chExt cx="0" cy="0"/>
        </a:xfrm>
      </p:grpSpPr>
      <p:sp>
        <p:nvSpPr>
          <p:cNvPr id="81" name="Google Shape;81;p45"/>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lvl1pPr lvl="0" algn="ctr">
              <a:lnSpc>
                <a:spcPct val="70000"/>
              </a:lnSpc>
              <a:spcBef>
                <a:spcPts val="0"/>
              </a:spcBef>
              <a:spcAft>
                <a:spcPts val="0"/>
              </a:spcAft>
              <a:buSzPts val="6000"/>
              <a:buNone/>
              <a:defRPr sz="80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82" name="Google Shape;82;p45"/>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a:t>
            </a:r>
            <a:fld id="{00000000-1234-1234-1234-123412341234}" type="slidenum">
              <a:rPr lang="en"/>
              <a:t>‹#›</a:t>
            </a:fld>
            <a:endParaRPr/>
          </a:p>
        </p:txBody>
      </p:sp>
      <p:sp>
        <p:nvSpPr>
          <p:cNvPr id="83" name="Google Shape;83;p45"/>
          <p:cNvSpPr/>
          <p:nvPr/>
        </p:nvSpPr>
        <p:spPr>
          <a:xfrm rot="10800000">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46"/>
          <p:cNvSpPr/>
          <p:nvPr/>
        </p:nvSpPr>
        <p:spPr>
          <a:xfrm flipH="1" rot="10800000">
            <a:off x="-125" y="0"/>
            <a:ext cx="9144000" cy="5143500"/>
          </a:xfrm>
          <a:prstGeom prst="rect">
            <a:avLst/>
          </a:prstGeom>
          <a:solidFill>
            <a:srgbClr val="426B6A">
              <a:alpha val="4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46"/>
          <p:cNvSpPr txBox="1"/>
          <p:nvPr>
            <p:ph type="title"/>
          </p:nvPr>
        </p:nvSpPr>
        <p:spPr>
          <a:xfrm>
            <a:off x="1541025" y="1943750"/>
            <a:ext cx="6062100" cy="125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3"/>
              </a:buClr>
              <a:buSzPts val="3500"/>
              <a:buNone/>
              <a:defRPr sz="5000">
                <a:solidFill>
                  <a:schemeClr val="accent3"/>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87" name="Google Shape;87;p46"/>
          <p:cNvSpPr/>
          <p:nvPr/>
        </p:nvSpPr>
        <p:spPr>
          <a:xfrm rot="10800000">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lt1"/>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1C1C1C"/>
            </a:gs>
            <a:gs pos="100000">
              <a:srgbClr val="426B6A"/>
            </a:gs>
          </a:gsLst>
          <a:lin ang="0" scaled="0"/>
        </a:gradFill>
      </p:bgPr>
    </p:bg>
    <p:spTree>
      <p:nvGrpSpPr>
        <p:cNvPr id="88" name="Shape 88"/>
        <p:cNvGrpSpPr/>
        <p:nvPr/>
      </p:nvGrpSpPr>
      <p:grpSpPr>
        <a:xfrm>
          <a:off x="0" y="0"/>
          <a:ext cx="0" cy="0"/>
          <a:chOff x="0" y="0"/>
          <a:chExt cx="0" cy="0"/>
        </a:xfrm>
      </p:grpSpPr>
      <p:sp>
        <p:nvSpPr>
          <p:cNvPr id="89" name="Google Shape;89;p47"/>
          <p:cNvSpPr txBox="1"/>
          <p:nvPr>
            <p:ph hasCustomPrompt="1" type="title"/>
          </p:nvPr>
        </p:nvSpPr>
        <p:spPr>
          <a:xfrm>
            <a:off x="1284000" y="1754238"/>
            <a:ext cx="6576000" cy="1131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7500">
                <a:solidFill>
                  <a:schemeClr val="l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90" name="Google Shape;90;p47"/>
          <p:cNvSpPr txBox="1"/>
          <p:nvPr>
            <p:ph idx="1" type="subTitle"/>
          </p:nvPr>
        </p:nvSpPr>
        <p:spPr>
          <a:xfrm>
            <a:off x="1284000" y="2885550"/>
            <a:ext cx="6576000" cy="45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8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1" name="Google Shape;91;p47"/>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a:t>
            </a:r>
            <a:fld id="{00000000-1234-1234-1234-123412341234}" type="slidenum">
              <a:rPr lang="en"/>
              <a:t>‹#›</a:t>
            </a:fld>
            <a:endParaRPr/>
          </a:p>
        </p:txBody>
      </p:sp>
      <p:sp>
        <p:nvSpPr>
          <p:cNvPr id="92" name="Google Shape;92;p47"/>
          <p:cNvSpPr/>
          <p:nvPr/>
        </p:nvSpPr>
        <p:spPr>
          <a:xfrm flipH="1" rot="10800000">
            <a:off x="223211" y="230163"/>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 name="Google Shape;93;p47"/>
          <p:cNvGrpSpPr/>
          <p:nvPr/>
        </p:nvGrpSpPr>
        <p:grpSpPr>
          <a:xfrm flipH="1" rot="5400000">
            <a:off x="-577124" y="764951"/>
            <a:ext cx="1672853" cy="143201"/>
            <a:chOff x="7239530" y="753659"/>
            <a:chExt cx="1672853" cy="143201"/>
          </a:xfrm>
        </p:grpSpPr>
        <p:sp>
          <p:nvSpPr>
            <p:cNvPr id="94" name="Google Shape;94;p47"/>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7"/>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bg>
      <p:bgPr>
        <a:gradFill>
          <a:gsLst>
            <a:gs pos="0">
              <a:srgbClr val="1C1C1C"/>
            </a:gs>
            <a:gs pos="100000">
              <a:srgbClr val="426B6A"/>
            </a:gs>
          </a:gsLst>
          <a:lin ang="0" scaled="0"/>
        </a:gradFill>
      </p:bgPr>
    </p:bg>
    <p:spTree>
      <p:nvGrpSpPr>
        <p:cNvPr id="97" name="Shape 97"/>
        <p:cNvGrpSpPr/>
        <p:nvPr/>
      </p:nvGrpSpPr>
      <p:grpSpPr>
        <a:xfrm>
          <a:off x="0" y="0"/>
          <a:ext cx="0" cy="0"/>
          <a:chOff x="0" y="0"/>
          <a:chExt cx="0" cy="0"/>
        </a:xfrm>
      </p:grpSpPr>
      <p:sp>
        <p:nvSpPr>
          <p:cNvPr id="98" name="Google Shape;98;p49"/>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9" name="Google Shape;99;p49"/>
          <p:cNvSpPr/>
          <p:nvPr/>
        </p:nvSpPr>
        <p:spPr>
          <a:xfrm flipH="1">
            <a:off x="228617"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 name="Google Shape;100;p49"/>
          <p:cNvGrpSpPr/>
          <p:nvPr/>
        </p:nvGrpSpPr>
        <p:grpSpPr>
          <a:xfrm flipH="1" rot="-5400000">
            <a:off x="8018174" y="4241717"/>
            <a:ext cx="1672853" cy="143201"/>
            <a:chOff x="7239530" y="753659"/>
            <a:chExt cx="1672853" cy="143201"/>
          </a:xfrm>
        </p:grpSpPr>
        <p:sp>
          <p:nvSpPr>
            <p:cNvPr id="101" name="Google Shape;101;p49"/>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9"/>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49"/>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a:t>
            </a: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bg>
      <p:bgPr>
        <a:gradFill>
          <a:gsLst>
            <a:gs pos="0">
              <a:srgbClr val="1C1C1C"/>
            </a:gs>
            <a:gs pos="100000">
              <a:srgbClr val="426B6A"/>
            </a:gs>
          </a:gsLst>
          <a:lin ang="0" scaled="0"/>
        </a:gradFill>
      </p:bgPr>
    </p:bg>
    <p:spTree>
      <p:nvGrpSpPr>
        <p:cNvPr id="104" name="Shape 104"/>
        <p:cNvGrpSpPr/>
        <p:nvPr/>
      </p:nvGrpSpPr>
      <p:grpSpPr>
        <a:xfrm>
          <a:off x="0" y="0"/>
          <a:ext cx="0" cy="0"/>
          <a:chOff x="0" y="0"/>
          <a:chExt cx="0" cy="0"/>
        </a:xfrm>
      </p:grpSpPr>
      <p:sp>
        <p:nvSpPr>
          <p:cNvPr id="105" name="Google Shape;105;p50"/>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06" name="Google Shape;106;p50"/>
          <p:cNvGrpSpPr/>
          <p:nvPr/>
        </p:nvGrpSpPr>
        <p:grpSpPr>
          <a:xfrm flipH="1" rot="5400000">
            <a:off x="-577124" y="764951"/>
            <a:ext cx="1672853" cy="143201"/>
            <a:chOff x="7239530" y="753659"/>
            <a:chExt cx="1672853" cy="143201"/>
          </a:xfrm>
        </p:grpSpPr>
        <p:sp>
          <p:nvSpPr>
            <p:cNvPr id="107" name="Google Shape;107;p50"/>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50"/>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50"/>
          <p:cNvSpPr/>
          <p:nvPr/>
        </p:nvSpPr>
        <p:spPr>
          <a:xfrm flipH="1" rot="10800000">
            <a:off x="223205"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gradFill>
          <a:gsLst>
            <a:gs pos="0">
              <a:srgbClr val="1C1C1C"/>
            </a:gs>
            <a:gs pos="100000">
              <a:srgbClr val="426B6A"/>
            </a:gs>
          </a:gsLst>
          <a:lin ang="0" scaled="0"/>
        </a:gradFill>
      </p:bgPr>
    </p:bg>
    <p:spTree>
      <p:nvGrpSpPr>
        <p:cNvPr id="110" name="Shape 110"/>
        <p:cNvGrpSpPr/>
        <p:nvPr/>
      </p:nvGrpSpPr>
      <p:grpSpPr>
        <a:xfrm>
          <a:off x="0" y="0"/>
          <a:ext cx="0" cy="0"/>
          <a:chOff x="0" y="0"/>
          <a:chExt cx="0" cy="0"/>
        </a:xfrm>
      </p:grpSpPr>
      <p:sp>
        <p:nvSpPr>
          <p:cNvPr id="111" name="Google Shape;111;p51"/>
          <p:cNvSpPr txBox="1"/>
          <p:nvPr>
            <p:ph type="title"/>
          </p:nvPr>
        </p:nvSpPr>
        <p:spPr>
          <a:xfrm>
            <a:off x="1360500" y="2513000"/>
            <a:ext cx="6423000" cy="91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60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2" name="Google Shape;112;p51"/>
          <p:cNvSpPr txBox="1"/>
          <p:nvPr>
            <p:ph idx="2" type="title"/>
          </p:nvPr>
        </p:nvSpPr>
        <p:spPr>
          <a:xfrm>
            <a:off x="3657600" y="1269375"/>
            <a:ext cx="18288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3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3" name="Google Shape;113;p51"/>
          <p:cNvSpPr txBox="1"/>
          <p:nvPr>
            <p:ph idx="1" type="subTitle"/>
          </p:nvPr>
        </p:nvSpPr>
        <p:spPr>
          <a:xfrm>
            <a:off x="1360500" y="3427400"/>
            <a:ext cx="6423000" cy="411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4" name="Google Shape;114;p51"/>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a:t>
            </a:r>
            <a:fld id="{00000000-1234-1234-1234-123412341234}" type="slidenum">
              <a:rPr lang="en"/>
              <a:t>‹#›</a:t>
            </a:fld>
            <a:endParaRPr/>
          </a:p>
        </p:txBody>
      </p:sp>
      <p:sp>
        <p:nvSpPr>
          <p:cNvPr id="115" name="Google Shape;115;p51"/>
          <p:cNvSpPr/>
          <p:nvPr/>
        </p:nvSpPr>
        <p:spPr>
          <a:xfrm>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gradFill>
          <a:gsLst>
            <a:gs pos="0">
              <a:srgbClr val="1C1C1C"/>
            </a:gs>
            <a:gs pos="100000">
              <a:srgbClr val="426B6A"/>
            </a:gs>
          </a:gsLst>
          <a:lin ang="0" scaled="0"/>
        </a:gradFill>
      </p:bgPr>
    </p:bg>
    <p:spTree>
      <p:nvGrpSpPr>
        <p:cNvPr id="116" name="Shape 116"/>
        <p:cNvGrpSpPr/>
        <p:nvPr/>
      </p:nvGrpSpPr>
      <p:grpSpPr>
        <a:xfrm>
          <a:off x="0" y="0"/>
          <a:ext cx="0" cy="0"/>
          <a:chOff x="0" y="0"/>
          <a:chExt cx="0" cy="0"/>
        </a:xfrm>
      </p:grpSpPr>
      <p:sp>
        <p:nvSpPr>
          <p:cNvPr id="117" name="Google Shape;117;p52"/>
          <p:cNvSpPr txBox="1"/>
          <p:nvPr>
            <p:ph type="title"/>
          </p:nvPr>
        </p:nvSpPr>
        <p:spPr>
          <a:xfrm>
            <a:off x="1834269" y="1601563"/>
            <a:ext cx="3677400" cy="914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60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8" name="Google Shape;118;p52"/>
          <p:cNvSpPr txBox="1"/>
          <p:nvPr>
            <p:ph idx="2" type="title"/>
          </p:nvPr>
        </p:nvSpPr>
        <p:spPr>
          <a:xfrm>
            <a:off x="5747400" y="1834950"/>
            <a:ext cx="1406700" cy="10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3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9" name="Google Shape;119;p52"/>
          <p:cNvSpPr txBox="1"/>
          <p:nvPr>
            <p:ph idx="1" type="subTitle"/>
          </p:nvPr>
        </p:nvSpPr>
        <p:spPr>
          <a:xfrm>
            <a:off x="1834269" y="2515963"/>
            <a:ext cx="3677400" cy="640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0" name="Google Shape;120;p52"/>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a:t>
            </a:r>
            <a:fld id="{00000000-1234-1234-1234-123412341234}" type="slidenum">
              <a:rPr lang="en"/>
              <a:t>‹#›</a:t>
            </a:fld>
            <a:endParaRPr/>
          </a:p>
        </p:txBody>
      </p:sp>
      <p:sp>
        <p:nvSpPr>
          <p:cNvPr id="121" name="Google Shape;121;p52"/>
          <p:cNvSpPr/>
          <p:nvPr/>
        </p:nvSpPr>
        <p:spPr>
          <a:xfrm rot="10800000">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gradFill>
          <a:gsLst>
            <a:gs pos="0">
              <a:srgbClr val="1C1C1C"/>
            </a:gs>
            <a:gs pos="100000">
              <a:srgbClr val="426B6A"/>
            </a:gs>
          </a:gsLst>
          <a:lin ang="0" scaled="0"/>
        </a:gradFill>
      </p:bgPr>
    </p:bg>
    <p:spTree>
      <p:nvGrpSpPr>
        <p:cNvPr id="122" name="Shape 122"/>
        <p:cNvGrpSpPr/>
        <p:nvPr/>
      </p:nvGrpSpPr>
      <p:grpSpPr>
        <a:xfrm>
          <a:off x="0" y="0"/>
          <a:ext cx="0" cy="0"/>
          <a:chOff x="0" y="0"/>
          <a:chExt cx="0" cy="0"/>
        </a:xfrm>
      </p:grpSpPr>
      <p:sp>
        <p:nvSpPr>
          <p:cNvPr id="123" name="Google Shape;123;p53"/>
          <p:cNvSpPr txBox="1"/>
          <p:nvPr>
            <p:ph type="title"/>
          </p:nvPr>
        </p:nvSpPr>
        <p:spPr>
          <a:xfrm>
            <a:off x="1797416" y="1361775"/>
            <a:ext cx="24690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5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4" name="Google Shape;124;p53"/>
          <p:cNvSpPr txBox="1"/>
          <p:nvPr>
            <p:ph idx="2" type="title"/>
          </p:nvPr>
        </p:nvSpPr>
        <p:spPr>
          <a:xfrm>
            <a:off x="969400" y="1593369"/>
            <a:ext cx="633600" cy="70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5" name="Google Shape;125;p53"/>
          <p:cNvSpPr txBox="1"/>
          <p:nvPr>
            <p:ph idx="1" type="subTitle"/>
          </p:nvPr>
        </p:nvSpPr>
        <p:spPr>
          <a:xfrm>
            <a:off x="1797416" y="1891900"/>
            <a:ext cx="24690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53"/>
          <p:cNvSpPr txBox="1"/>
          <p:nvPr>
            <p:ph idx="3" type="title"/>
          </p:nvPr>
        </p:nvSpPr>
        <p:spPr>
          <a:xfrm>
            <a:off x="1797416" y="2972205"/>
            <a:ext cx="24723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5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7" name="Google Shape;127;p53"/>
          <p:cNvSpPr txBox="1"/>
          <p:nvPr>
            <p:ph idx="4" type="title"/>
          </p:nvPr>
        </p:nvSpPr>
        <p:spPr>
          <a:xfrm>
            <a:off x="969400" y="3201113"/>
            <a:ext cx="633600" cy="70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8" name="Google Shape;128;p53"/>
          <p:cNvSpPr txBox="1"/>
          <p:nvPr>
            <p:ph idx="5" type="subTitle"/>
          </p:nvPr>
        </p:nvSpPr>
        <p:spPr>
          <a:xfrm>
            <a:off x="1797416" y="3499900"/>
            <a:ext cx="24723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53"/>
          <p:cNvSpPr txBox="1"/>
          <p:nvPr>
            <p:ph idx="6" type="title"/>
          </p:nvPr>
        </p:nvSpPr>
        <p:spPr>
          <a:xfrm>
            <a:off x="5768000" y="1359358"/>
            <a:ext cx="24723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5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0" name="Google Shape;130;p53"/>
          <p:cNvSpPr txBox="1"/>
          <p:nvPr>
            <p:ph idx="7" type="title"/>
          </p:nvPr>
        </p:nvSpPr>
        <p:spPr>
          <a:xfrm>
            <a:off x="4931800" y="1593369"/>
            <a:ext cx="633600" cy="70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1" name="Google Shape;131;p53"/>
          <p:cNvSpPr txBox="1"/>
          <p:nvPr>
            <p:ph idx="8" type="subTitle"/>
          </p:nvPr>
        </p:nvSpPr>
        <p:spPr>
          <a:xfrm>
            <a:off x="5768000" y="1889487"/>
            <a:ext cx="24723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53"/>
          <p:cNvSpPr txBox="1"/>
          <p:nvPr>
            <p:ph idx="9" type="title"/>
          </p:nvPr>
        </p:nvSpPr>
        <p:spPr>
          <a:xfrm>
            <a:off x="5768000" y="2972205"/>
            <a:ext cx="24723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5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3" name="Google Shape;133;p53"/>
          <p:cNvSpPr txBox="1"/>
          <p:nvPr>
            <p:ph idx="13" type="title"/>
          </p:nvPr>
        </p:nvSpPr>
        <p:spPr>
          <a:xfrm>
            <a:off x="4931800" y="3201113"/>
            <a:ext cx="633600" cy="70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800">
                <a:solidFill>
                  <a:schemeClr val="l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4" name="Google Shape;134;p53"/>
          <p:cNvSpPr txBox="1"/>
          <p:nvPr>
            <p:ph idx="14" type="subTitle"/>
          </p:nvPr>
        </p:nvSpPr>
        <p:spPr>
          <a:xfrm>
            <a:off x="5768000" y="3499900"/>
            <a:ext cx="24723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53"/>
          <p:cNvSpPr txBox="1"/>
          <p:nvPr>
            <p:ph idx="15"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6" name="Google Shape;136;p53"/>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00</a:t>
            </a:r>
            <a:fld id="{00000000-1234-1234-1234-123412341234}" type="slidenum">
              <a:rPr lang="en"/>
              <a:t>‹#›</a:t>
            </a:fld>
            <a:endParaRPr/>
          </a:p>
        </p:txBody>
      </p:sp>
      <p:sp>
        <p:nvSpPr>
          <p:cNvPr id="137" name="Google Shape;137;p53"/>
          <p:cNvSpPr/>
          <p:nvPr/>
        </p:nvSpPr>
        <p:spPr>
          <a:xfrm>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gradFill>
          <a:gsLst>
            <a:gs pos="0">
              <a:srgbClr val="1C1C1C"/>
            </a:gs>
            <a:gs pos="100000">
              <a:srgbClr val="426B6A"/>
            </a:gs>
          </a:gsLst>
          <a:lin ang="0" scaled="0"/>
        </a:gradFill>
      </p:bgPr>
    </p:bg>
    <p:spTree>
      <p:nvGrpSpPr>
        <p:cNvPr id="138" name="Shape 138"/>
        <p:cNvGrpSpPr/>
        <p:nvPr/>
      </p:nvGrpSpPr>
      <p:grpSpPr>
        <a:xfrm>
          <a:off x="0" y="0"/>
          <a:ext cx="0" cy="0"/>
          <a:chOff x="0" y="0"/>
          <a:chExt cx="0" cy="0"/>
        </a:xfrm>
      </p:grpSpPr>
      <p:sp>
        <p:nvSpPr>
          <p:cNvPr id="139" name="Google Shape;139;p54"/>
          <p:cNvSpPr txBox="1"/>
          <p:nvPr>
            <p:ph type="title"/>
          </p:nvPr>
        </p:nvSpPr>
        <p:spPr>
          <a:xfrm>
            <a:off x="1733811" y="3382675"/>
            <a:ext cx="5676300" cy="53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500">
                <a:solidFill>
                  <a:schemeClr val="lt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40" name="Google Shape;140;p54"/>
          <p:cNvSpPr txBox="1"/>
          <p:nvPr>
            <p:ph idx="1" type="subTitle"/>
          </p:nvPr>
        </p:nvSpPr>
        <p:spPr>
          <a:xfrm>
            <a:off x="1733775" y="1076525"/>
            <a:ext cx="5676300" cy="174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500"/>
              <a:buNone/>
              <a:defRPr sz="30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41" name="Google Shape;141;p54"/>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a:t>
            </a:r>
            <a:fld id="{00000000-1234-1234-1234-123412341234}" type="slidenum">
              <a:rPr lang="en"/>
              <a:t>‹#›</a:t>
            </a:fld>
            <a:endParaRPr/>
          </a:p>
        </p:txBody>
      </p:sp>
      <p:sp>
        <p:nvSpPr>
          <p:cNvPr id="142" name="Google Shape;142;p54"/>
          <p:cNvSpPr/>
          <p:nvPr/>
        </p:nvSpPr>
        <p:spPr>
          <a:xfrm flipH="1" rot="10800000">
            <a:off x="223136" y="230155"/>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 name="Google Shape;143;p54"/>
          <p:cNvGrpSpPr/>
          <p:nvPr/>
        </p:nvGrpSpPr>
        <p:grpSpPr>
          <a:xfrm flipH="1" rot="5400000">
            <a:off x="-577124" y="764951"/>
            <a:ext cx="1672853" cy="143201"/>
            <a:chOff x="7239530" y="753659"/>
            <a:chExt cx="1672853" cy="143201"/>
          </a:xfrm>
        </p:grpSpPr>
        <p:sp>
          <p:nvSpPr>
            <p:cNvPr id="144" name="Google Shape;144;p54"/>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4"/>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rgbClr val="1C1C1C"/>
            </a:gs>
            <a:gs pos="100000">
              <a:srgbClr val="426B6A"/>
            </a:gs>
          </a:gsLst>
          <a:lin ang="0" scaled="0"/>
        </a:gradFill>
      </p:bgPr>
    </p:bg>
    <p:spTree>
      <p:nvGrpSpPr>
        <p:cNvPr id="21" name="Shape 21"/>
        <p:cNvGrpSpPr/>
        <p:nvPr/>
      </p:nvGrpSpPr>
      <p:grpSpPr>
        <a:xfrm>
          <a:off x="0" y="0"/>
          <a:ext cx="0" cy="0"/>
          <a:chOff x="0" y="0"/>
          <a:chExt cx="0" cy="0"/>
        </a:xfrm>
      </p:grpSpPr>
      <p:sp>
        <p:nvSpPr>
          <p:cNvPr id="22" name="Google Shape;22;p37"/>
          <p:cNvSpPr txBox="1"/>
          <p:nvPr>
            <p:ph type="title"/>
          </p:nvPr>
        </p:nvSpPr>
        <p:spPr>
          <a:xfrm>
            <a:off x="2391900" y="1179450"/>
            <a:ext cx="4360200" cy="134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3600"/>
              <a:buNone/>
              <a:defRPr sz="100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23" name="Google Shape;23;p37"/>
          <p:cNvSpPr txBox="1"/>
          <p:nvPr>
            <p:ph idx="1" type="subTitle"/>
          </p:nvPr>
        </p:nvSpPr>
        <p:spPr>
          <a:xfrm>
            <a:off x="2391900" y="2678250"/>
            <a:ext cx="4360200" cy="128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8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p:txBody>
      </p:sp>
      <p:sp>
        <p:nvSpPr>
          <p:cNvPr id="24" name="Google Shape;24;p37"/>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00</a:t>
            </a:r>
            <a:fld id="{00000000-1234-1234-1234-123412341234}" type="slidenum">
              <a:rPr lang="en"/>
              <a:t>‹#›</a:t>
            </a:fld>
            <a:endParaRPr/>
          </a:p>
        </p:txBody>
      </p:sp>
      <p:sp>
        <p:nvSpPr>
          <p:cNvPr id="25" name="Google Shape;25;p37"/>
          <p:cNvSpPr/>
          <p:nvPr/>
        </p:nvSpPr>
        <p:spPr>
          <a:xfrm flipH="1" rot="10800000">
            <a:off x="223205"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 name="Google Shape;26;p37"/>
          <p:cNvGrpSpPr/>
          <p:nvPr/>
        </p:nvGrpSpPr>
        <p:grpSpPr>
          <a:xfrm rot="-5400000">
            <a:off x="-577123" y="764816"/>
            <a:ext cx="1672853" cy="143201"/>
            <a:chOff x="7239530" y="753659"/>
            <a:chExt cx="1672853" cy="143201"/>
          </a:xfrm>
        </p:grpSpPr>
        <p:sp>
          <p:nvSpPr>
            <p:cNvPr id="27" name="Google Shape;27;p37"/>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7"/>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gradFill>
          <a:gsLst>
            <a:gs pos="0">
              <a:srgbClr val="1C1C1C"/>
            </a:gs>
            <a:gs pos="100000">
              <a:srgbClr val="426B6A"/>
            </a:gs>
          </a:gsLst>
          <a:lin ang="0" scaled="0"/>
        </a:gradFill>
      </p:bgPr>
    </p:bg>
    <p:spTree>
      <p:nvGrpSpPr>
        <p:cNvPr id="146" name="Shape 146"/>
        <p:cNvGrpSpPr/>
        <p:nvPr/>
      </p:nvGrpSpPr>
      <p:grpSpPr>
        <a:xfrm>
          <a:off x="0" y="0"/>
          <a:ext cx="0" cy="0"/>
          <a:chOff x="0" y="0"/>
          <a:chExt cx="0" cy="0"/>
        </a:xfrm>
      </p:grpSpPr>
      <p:sp>
        <p:nvSpPr>
          <p:cNvPr id="147" name="Google Shape;147;p55"/>
          <p:cNvSpPr txBox="1"/>
          <p:nvPr>
            <p:ph idx="1" type="subTitle"/>
          </p:nvPr>
        </p:nvSpPr>
        <p:spPr>
          <a:xfrm>
            <a:off x="1416613" y="1977525"/>
            <a:ext cx="3017400" cy="1619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8" name="Google Shape;148;p55"/>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49" name="Google Shape;149;p55"/>
          <p:cNvSpPr/>
          <p:nvPr/>
        </p:nvSpPr>
        <p:spPr>
          <a:xfrm>
            <a:off x="223211" y="230163"/>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0" name="Google Shape;150;p55"/>
          <p:cNvGrpSpPr/>
          <p:nvPr/>
        </p:nvGrpSpPr>
        <p:grpSpPr>
          <a:xfrm rot="5400000">
            <a:off x="-577124" y="4241718"/>
            <a:ext cx="1672853" cy="143201"/>
            <a:chOff x="7239530" y="753659"/>
            <a:chExt cx="1672853" cy="143201"/>
          </a:xfrm>
        </p:grpSpPr>
        <p:sp>
          <p:nvSpPr>
            <p:cNvPr id="151" name="Google Shape;151;p55"/>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55"/>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bg>
      <p:bgPr>
        <a:gradFill>
          <a:gsLst>
            <a:gs pos="0">
              <a:srgbClr val="1C1C1C"/>
            </a:gs>
            <a:gs pos="100000">
              <a:srgbClr val="426B6A"/>
            </a:gs>
          </a:gsLst>
          <a:lin ang="0" scaled="0"/>
        </a:gradFill>
      </p:bgPr>
    </p:bg>
    <p:spTree>
      <p:nvGrpSpPr>
        <p:cNvPr id="153" name="Shape 153"/>
        <p:cNvGrpSpPr/>
        <p:nvPr/>
      </p:nvGrpSpPr>
      <p:grpSpPr>
        <a:xfrm>
          <a:off x="0" y="0"/>
          <a:ext cx="0" cy="0"/>
          <a:chOff x="0" y="0"/>
          <a:chExt cx="0" cy="0"/>
        </a:xfrm>
      </p:grpSpPr>
      <p:sp>
        <p:nvSpPr>
          <p:cNvPr id="154" name="Google Shape;154;p56"/>
          <p:cNvSpPr txBox="1"/>
          <p:nvPr>
            <p:ph idx="1" type="subTitle"/>
          </p:nvPr>
        </p:nvSpPr>
        <p:spPr>
          <a:xfrm>
            <a:off x="1969100" y="2988163"/>
            <a:ext cx="5205900" cy="92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5" name="Google Shape;155;p56"/>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56" name="Google Shape;156;p56"/>
          <p:cNvSpPr/>
          <p:nvPr/>
        </p:nvSpPr>
        <p:spPr>
          <a:xfrm flipH="1">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bg>
      <p:bgPr>
        <a:gradFill>
          <a:gsLst>
            <a:gs pos="0">
              <a:srgbClr val="1C1C1C"/>
            </a:gs>
            <a:gs pos="100000">
              <a:srgbClr val="426B6A"/>
            </a:gs>
          </a:gsLst>
          <a:lin ang="0" scaled="0"/>
        </a:gradFill>
      </p:bgPr>
    </p:bg>
    <p:spTree>
      <p:nvGrpSpPr>
        <p:cNvPr id="157" name="Shape 157"/>
        <p:cNvGrpSpPr/>
        <p:nvPr/>
      </p:nvGrpSpPr>
      <p:grpSpPr>
        <a:xfrm>
          <a:off x="0" y="0"/>
          <a:ext cx="0" cy="0"/>
          <a:chOff x="0" y="0"/>
          <a:chExt cx="0" cy="0"/>
        </a:xfrm>
      </p:grpSpPr>
      <p:sp>
        <p:nvSpPr>
          <p:cNvPr id="158" name="Google Shape;158;p57"/>
          <p:cNvSpPr txBox="1"/>
          <p:nvPr>
            <p:ph idx="1" type="subTitle"/>
          </p:nvPr>
        </p:nvSpPr>
        <p:spPr>
          <a:xfrm>
            <a:off x="988025" y="1997050"/>
            <a:ext cx="3076500" cy="132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9" name="Google Shape;159;p57"/>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60" name="Google Shape;160;p57"/>
          <p:cNvGrpSpPr/>
          <p:nvPr/>
        </p:nvGrpSpPr>
        <p:grpSpPr>
          <a:xfrm rot="5400000">
            <a:off x="-577124" y="4241718"/>
            <a:ext cx="1672853" cy="143201"/>
            <a:chOff x="7239530" y="753659"/>
            <a:chExt cx="1672853" cy="143201"/>
          </a:xfrm>
        </p:grpSpPr>
        <p:sp>
          <p:nvSpPr>
            <p:cNvPr id="161" name="Google Shape;161;p57"/>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7"/>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3" name="Google Shape;163;p57"/>
          <p:cNvSpPr/>
          <p:nvPr/>
        </p:nvSpPr>
        <p:spPr>
          <a:xfrm>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2">
    <p:bg>
      <p:bgPr>
        <a:gradFill>
          <a:gsLst>
            <a:gs pos="0">
              <a:srgbClr val="1C1C1C"/>
            </a:gs>
            <a:gs pos="100000">
              <a:srgbClr val="426B6A"/>
            </a:gs>
          </a:gsLst>
          <a:lin ang="0" scaled="0"/>
        </a:gradFill>
      </p:bgPr>
    </p:bg>
    <p:spTree>
      <p:nvGrpSpPr>
        <p:cNvPr id="164" name="Shape 164"/>
        <p:cNvGrpSpPr/>
        <p:nvPr/>
      </p:nvGrpSpPr>
      <p:grpSpPr>
        <a:xfrm>
          <a:off x="0" y="0"/>
          <a:ext cx="0" cy="0"/>
          <a:chOff x="0" y="0"/>
          <a:chExt cx="0" cy="0"/>
        </a:xfrm>
      </p:grpSpPr>
      <p:sp>
        <p:nvSpPr>
          <p:cNvPr id="165" name="Google Shape;165;p58"/>
          <p:cNvSpPr txBox="1"/>
          <p:nvPr>
            <p:ph idx="1" type="subTitle"/>
          </p:nvPr>
        </p:nvSpPr>
        <p:spPr>
          <a:xfrm>
            <a:off x="5171600" y="1997050"/>
            <a:ext cx="3076500" cy="132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6" name="Google Shape;166;p58"/>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7" name="Google Shape;167;p58"/>
          <p:cNvSpPr/>
          <p:nvPr/>
        </p:nvSpPr>
        <p:spPr>
          <a:xfrm flipH="1">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8" name="Google Shape;168;p58"/>
          <p:cNvGrpSpPr/>
          <p:nvPr/>
        </p:nvGrpSpPr>
        <p:grpSpPr>
          <a:xfrm flipH="1" rot="-5400000">
            <a:off x="8094374" y="4241717"/>
            <a:ext cx="1672853" cy="143201"/>
            <a:chOff x="7239530" y="753659"/>
            <a:chExt cx="1672853" cy="143201"/>
          </a:xfrm>
        </p:grpSpPr>
        <p:sp>
          <p:nvSpPr>
            <p:cNvPr id="169" name="Google Shape;169;p58"/>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8"/>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
    <p:bg>
      <p:bgPr>
        <a:gradFill>
          <a:gsLst>
            <a:gs pos="0">
              <a:srgbClr val="1C1C1C"/>
            </a:gs>
            <a:gs pos="100000">
              <a:srgbClr val="426B6A"/>
            </a:gs>
          </a:gsLst>
          <a:lin ang="0" scaled="0"/>
        </a:gradFill>
      </p:bgPr>
    </p:bg>
    <p:spTree>
      <p:nvGrpSpPr>
        <p:cNvPr id="171" name="Shape 171"/>
        <p:cNvGrpSpPr/>
        <p:nvPr/>
      </p:nvGrpSpPr>
      <p:grpSpPr>
        <a:xfrm>
          <a:off x="0" y="0"/>
          <a:ext cx="0" cy="0"/>
          <a:chOff x="0" y="0"/>
          <a:chExt cx="0" cy="0"/>
        </a:xfrm>
      </p:grpSpPr>
      <p:sp>
        <p:nvSpPr>
          <p:cNvPr id="172" name="Google Shape;172;p59"/>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73" name="Google Shape;173;p59"/>
          <p:cNvGrpSpPr/>
          <p:nvPr/>
        </p:nvGrpSpPr>
        <p:grpSpPr>
          <a:xfrm flipH="1" rot="-5400000">
            <a:off x="8094374" y="4241717"/>
            <a:ext cx="1672853" cy="143201"/>
            <a:chOff x="7239530" y="753659"/>
            <a:chExt cx="1672853" cy="143201"/>
          </a:xfrm>
        </p:grpSpPr>
        <p:sp>
          <p:nvSpPr>
            <p:cNvPr id="174" name="Google Shape;174;p59"/>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59"/>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 name="Google Shape;176;p59"/>
          <p:cNvSpPr/>
          <p:nvPr/>
        </p:nvSpPr>
        <p:spPr>
          <a:xfrm flipH="1">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9"/>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Font typeface="Arial"/>
              <a:buChar char="●"/>
              <a:defRPr sz="1250">
                <a:solidFill>
                  <a:schemeClr val="lt1"/>
                </a:solidFill>
              </a:defRPr>
            </a:lvl1pPr>
            <a:lvl2pPr indent="-317500" lvl="1" marL="914400" algn="l">
              <a:lnSpc>
                <a:spcPct val="115000"/>
              </a:lnSpc>
              <a:spcBef>
                <a:spcPts val="0"/>
              </a:spcBef>
              <a:spcAft>
                <a:spcPts val="0"/>
              </a:spcAft>
              <a:buClr>
                <a:schemeClr val="lt1"/>
              </a:buClr>
              <a:buSzPts val="1400"/>
              <a:buFont typeface="Arial"/>
              <a:buChar char="○"/>
              <a:defRPr>
                <a:solidFill>
                  <a:schemeClr val="lt1"/>
                </a:solidFill>
              </a:defRPr>
            </a:lvl2pPr>
            <a:lvl3pPr indent="-317500" lvl="2" marL="1371600" algn="l">
              <a:lnSpc>
                <a:spcPct val="115000"/>
              </a:lnSpc>
              <a:spcBef>
                <a:spcPts val="0"/>
              </a:spcBef>
              <a:spcAft>
                <a:spcPts val="0"/>
              </a:spcAft>
              <a:buClr>
                <a:schemeClr val="lt1"/>
              </a:buClr>
              <a:buSzPts val="1400"/>
              <a:buFont typeface="Arial"/>
              <a:buChar char="■"/>
              <a:defRPr>
                <a:solidFill>
                  <a:schemeClr val="lt1"/>
                </a:solidFill>
              </a:defRPr>
            </a:lvl3pPr>
            <a:lvl4pPr indent="-317500" lvl="3" marL="1828800" algn="l">
              <a:lnSpc>
                <a:spcPct val="115000"/>
              </a:lnSpc>
              <a:spcBef>
                <a:spcPts val="0"/>
              </a:spcBef>
              <a:spcAft>
                <a:spcPts val="0"/>
              </a:spcAft>
              <a:buClr>
                <a:schemeClr val="lt1"/>
              </a:buClr>
              <a:buSzPts val="1400"/>
              <a:buFont typeface="Arial"/>
              <a:buChar char="●"/>
              <a:defRPr>
                <a:solidFill>
                  <a:schemeClr val="lt1"/>
                </a:solidFill>
              </a:defRPr>
            </a:lvl4pPr>
            <a:lvl5pPr indent="-317500" lvl="4" marL="2286000" algn="l">
              <a:lnSpc>
                <a:spcPct val="115000"/>
              </a:lnSpc>
              <a:spcBef>
                <a:spcPts val="0"/>
              </a:spcBef>
              <a:spcAft>
                <a:spcPts val="0"/>
              </a:spcAft>
              <a:buClr>
                <a:schemeClr val="lt1"/>
              </a:buClr>
              <a:buSzPts val="1400"/>
              <a:buFont typeface="Arial"/>
              <a:buChar char="○"/>
              <a:defRPr>
                <a:solidFill>
                  <a:schemeClr val="lt1"/>
                </a:solidFill>
              </a:defRPr>
            </a:lvl5pPr>
            <a:lvl6pPr indent="-317500" lvl="5" marL="2743200" algn="l">
              <a:lnSpc>
                <a:spcPct val="115000"/>
              </a:lnSpc>
              <a:spcBef>
                <a:spcPts val="0"/>
              </a:spcBef>
              <a:spcAft>
                <a:spcPts val="0"/>
              </a:spcAft>
              <a:buClr>
                <a:schemeClr val="lt1"/>
              </a:buClr>
              <a:buSzPts val="1400"/>
              <a:buFont typeface="Arial"/>
              <a:buChar char="■"/>
              <a:defRPr>
                <a:solidFill>
                  <a:schemeClr val="lt1"/>
                </a:solidFill>
              </a:defRPr>
            </a:lvl6pPr>
            <a:lvl7pPr indent="-317500" lvl="6" marL="3200400" algn="l">
              <a:lnSpc>
                <a:spcPct val="115000"/>
              </a:lnSpc>
              <a:spcBef>
                <a:spcPts val="0"/>
              </a:spcBef>
              <a:spcAft>
                <a:spcPts val="0"/>
              </a:spcAft>
              <a:buClr>
                <a:schemeClr val="lt1"/>
              </a:buClr>
              <a:buSzPts val="1400"/>
              <a:buFont typeface="Arial"/>
              <a:buChar char="●"/>
              <a:defRPr>
                <a:solidFill>
                  <a:schemeClr val="lt1"/>
                </a:solidFill>
              </a:defRPr>
            </a:lvl7pPr>
            <a:lvl8pPr indent="-317500" lvl="7" marL="3657600" algn="l">
              <a:lnSpc>
                <a:spcPct val="115000"/>
              </a:lnSpc>
              <a:spcBef>
                <a:spcPts val="0"/>
              </a:spcBef>
              <a:spcAft>
                <a:spcPts val="0"/>
              </a:spcAft>
              <a:buClr>
                <a:schemeClr val="lt1"/>
              </a:buClr>
              <a:buSzPts val="1400"/>
              <a:buFont typeface="Arial"/>
              <a:buChar char="○"/>
              <a:defRPr>
                <a:solidFill>
                  <a:schemeClr val="lt1"/>
                </a:solidFill>
              </a:defRPr>
            </a:lvl8pPr>
            <a:lvl9pPr indent="-317500" lvl="8" marL="4114800" algn="l">
              <a:lnSpc>
                <a:spcPct val="115000"/>
              </a:lnSpc>
              <a:spcBef>
                <a:spcPts val="0"/>
              </a:spcBef>
              <a:spcAft>
                <a:spcPts val="0"/>
              </a:spcAft>
              <a:buClr>
                <a:schemeClr val="lt1"/>
              </a:buClr>
              <a:buSzPts val="1400"/>
              <a:buFont typeface="Arial"/>
              <a:buChar char="■"/>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
    <p:bg>
      <p:bgPr>
        <a:gradFill>
          <a:gsLst>
            <a:gs pos="0">
              <a:srgbClr val="1C1C1C"/>
            </a:gs>
            <a:gs pos="100000">
              <a:srgbClr val="426B6A"/>
            </a:gs>
          </a:gsLst>
          <a:lin ang="0" scaled="0"/>
        </a:gradFill>
      </p:bgPr>
    </p:bg>
    <p:spTree>
      <p:nvGrpSpPr>
        <p:cNvPr id="178" name="Shape 178"/>
        <p:cNvGrpSpPr/>
        <p:nvPr/>
      </p:nvGrpSpPr>
      <p:grpSpPr>
        <a:xfrm>
          <a:off x="0" y="0"/>
          <a:ext cx="0" cy="0"/>
          <a:chOff x="0" y="0"/>
          <a:chExt cx="0" cy="0"/>
        </a:xfrm>
      </p:grpSpPr>
      <p:sp>
        <p:nvSpPr>
          <p:cNvPr id="179" name="Google Shape;179;p60"/>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lt1"/>
              </a:buClr>
              <a:buSzPts val="1400"/>
              <a:buFont typeface="Arial"/>
              <a:buChar char="●"/>
              <a:defRPr sz="1250">
                <a:solidFill>
                  <a:schemeClr val="lt1"/>
                </a:solidFill>
              </a:defRPr>
            </a:lvl1pPr>
            <a:lvl2pPr indent="-317500" lvl="1" marL="914400" algn="l">
              <a:lnSpc>
                <a:spcPct val="115000"/>
              </a:lnSpc>
              <a:spcBef>
                <a:spcPts val="0"/>
              </a:spcBef>
              <a:spcAft>
                <a:spcPts val="0"/>
              </a:spcAft>
              <a:buClr>
                <a:schemeClr val="lt1"/>
              </a:buClr>
              <a:buSzPts val="1400"/>
              <a:buFont typeface="Arial"/>
              <a:buChar char="○"/>
              <a:defRPr>
                <a:solidFill>
                  <a:schemeClr val="lt1"/>
                </a:solidFill>
              </a:defRPr>
            </a:lvl2pPr>
            <a:lvl3pPr indent="-317500" lvl="2" marL="1371600" algn="l">
              <a:lnSpc>
                <a:spcPct val="115000"/>
              </a:lnSpc>
              <a:spcBef>
                <a:spcPts val="0"/>
              </a:spcBef>
              <a:spcAft>
                <a:spcPts val="0"/>
              </a:spcAft>
              <a:buClr>
                <a:schemeClr val="lt1"/>
              </a:buClr>
              <a:buSzPts val="1400"/>
              <a:buFont typeface="Arial"/>
              <a:buChar char="■"/>
              <a:defRPr>
                <a:solidFill>
                  <a:schemeClr val="lt1"/>
                </a:solidFill>
              </a:defRPr>
            </a:lvl3pPr>
            <a:lvl4pPr indent="-317500" lvl="3" marL="1828800" algn="l">
              <a:lnSpc>
                <a:spcPct val="115000"/>
              </a:lnSpc>
              <a:spcBef>
                <a:spcPts val="0"/>
              </a:spcBef>
              <a:spcAft>
                <a:spcPts val="0"/>
              </a:spcAft>
              <a:buClr>
                <a:schemeClr val="lt1"/>
              </a:buClr>
              <a:buSzPts val="1400"/>
              <a:buFont typeface="Arial"/>
              <a:buChar char="●"/>
              <a:defRPr>
                <a:solidFill>
                  <a:schemeClr val="lt1"/>
                </a:solidFill>
              </a:defRPr>
            </a:lvl4pPr>
            <a:lvl5pPr indent="-317500" lvl="4" marL="2286000" algn="l">
              <a:lnSpc>
                <a:spcPct val="115000"/>
              </a:lnSpc>
              <a:spcBef>
                <a:spcPts val="0"/>
              </a:spcBef>
              <a:spcAft>
                <a:spcPts val="0"/>
              </a:spcAft>
              <a:buClr>
                <a:schemeClr val="lt1"/>
              </a:buClr>
              <a:buSzPts val="1400"/>
              <a:buFont typeface="Arial"/>
              <a:buChar char="○"/>
              <a:defRPr>
                <a:solidFill>
                  <a:schemeClr val="lt1"/>
                </a:solidFill>
              </a:defRPr>
            </a:lvl5pPr>
            <a:lvl6pPr indent="-317500" lvl="5" marL="2743200" algn="l">
              <a:lnSpc>
                <a:spcPct val="115000"/>
              </a:lnSpc>
              <a:spcBef>
                <a:spcPts val="0"/>
              </a:spcBef>
              <a:spcAft>
                <a:spcPts val="0"/>
              </a:spcAft>
              <a:buClr>
                <a:schemeClr val="lt1"/>
              </a:buClr>
              <a:buSzPts val="1400"/>
              <a:buFont typeface="Arial"/>
              <a:buChar char="■"/>
              <a:defRPr>
                <a:solidFill>
                  <a:schemeClr val="lt1"/>
                </a:solidFill>
              </a:defRPr>
            </a:lvl6pPr>
            <a:lvl7pPr indent="-317500" lvl="6" marL="3200400" algn="l">
              <a:lnSpc>
                <a:spcPct val="115000"/>
              </a:lnSpc>
              <a:spcBef>
                <a:spcPts val="0"/>
              </a:spcBef>
              <a:spcAft>
                <a:spcPts val="0"/>
              </a:spcAft>
              <a:buClr>
                <a:schemeClr val="lt1"/>
              </a:buClr>
              <a:buSzPts val="1400"/>
              <a:buFont typeface="Arial"/>
              <a:buChar char="●"/>
              <a:defRPr>
                <a:solidFill>
                  <a:schemeClr val="lt1"/>
                </a:solidFill>
              </a:defRPr>
            </a:lvl7pPr>
            <a:lvl8pPr indent="-317500" lvl="7" marL="3657600" algn="l">
              <a:lnSpc>
                <a:spcPct val="115000"/>
              </a:lnSpc>
              <a:spcBef>
                <a:spcPts val="0"/>
              </a:spcBef>
              <a:spcAft>
                <a:spcPts val="0"/>
              </a:spcAft>
              <a:buClr>
                <a:schemeClr val="lt1"/>
              </a:buClr>
              <a:buSzPts val="1400"/>
              <a:buFont typeface="Arial"/>
              <a:buChar char="○"/>
              <a:defRPr>
                <a:solidFill>
                  <a:schemeClr val="lt1"/>
                </a:solidFill>
              </a:defRPr>
            </a:lvl8pPr>
            <a:lvl9pPr indent="-317500" lvl="8" marL="4114800" algn="l">
              <a:lnSpc>
                <a:spcPct val="115000"/>
              </a:lnSpc>
              <a:spcBef>
                <a:spcPts val="0"/>
              </a:spcBef>
              <a:spcAft>
                <a:spcPts val="0"/>
              </a:spcAft>
              <a:buClr>
                <a:schemeClr val="lt1"/>
              </a:buClr>
              <a:buSzPts val="1400"/>
              <a:buFont typeface="Arial"/>
              <a:buChar char="■"/>
              <a:defRPr>
                <a:solidFill>
                  <a:schemeClr val="lt1"/>
                </a:solidFill>
              </a:defRPr>
            </a:lvl9pPr>
          </a:lstStyle>
          <a:p/>
        </p:txBody>
      </p:sp>
      <p:sp>
        <p:nvSpPr>
          <p:cNvPr id="180" name="Google Shape;180;p60"/>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81" name="Google Shape;181;p60"/>
          <p:cNvGrpSpPr/>
          <p:nvPr/>
        </p:nvGrpSpPr>
        <p:grpSpPr>
          <a:xfrm rot="5400000">
            <a:off x="-577124" y="4241718"/>
            <a:ext cx="1672853" cy="143201"/>
            <a:chOff x="7239530" y="753659"/>
            <a:chExt cx="1672853" cy="143201"/>
          </a:xfrm>
        </p:grpSpPr>
        <p:sp>
          <p:nvSpPr>
            <p:cNvPr id="182" name="Google Shape;182;p60"/>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60"/>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4" name="Google Shape;184;p60"/>
          <p:cNvSpPr/>
          <p:nvPr/>
        </p:nvSpPr>
        <p:spPr>
          <a:xfrm>
            <a:off x="223211" y="230163"/>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gradFill>
          <a:gsLst>
            <a:gs pos="0">
              <a:srgbClr val="1C1C1C"/>
            </a:gs>
            <a:gs pos="100000">
              <a:srgbClr val="426B6A"/>
            </a:gs>
          </a:gsLst>
          <a:lin ang="0" scaled="0"/>
        </a:gradFill>
      </p:bgPr>
    </p:bg>
    <p:spTree>
      <p:nvGrpSpPr>
        <p:cNvPr id="185" name="Shape 185"/>
        <p:cNvGrpSpPr/>
        <p:nvPr/>
      </p:nvGrpSpPr>
      <p:grpSpPr>
        <a:xfrm>
          <a:off x="0" y="0"/>
          <a:ext cx="0" cy="0"/>
          <a:chOff x="0" y="0"/>
          <a:chExt cx="0" cy="0"/>
        </a:xfrm>
      </p:grpSpPr>
      <p:sp>
        <p:nvSpPr>
          <p:cNvPr id="186" name="Google Shape;186;p61"/>
          <p:cNvSpPr txBox="1"/>
          <p:nvPr>
            <p:ph type="title"/>
          </p:nvPr>
        </p:nvSpPr>
        <p:spPr>
          <a:xfrm>
            <a:off x="5608100" y="1382175"/>
            <a:ext cx="2428800" cy="27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7" name="Google Shape;187;p61"/>
          <p:cNvSpPr txBox="1"/>
          <p:nvPr>
            <p:ph idx="1" type="subTitle"/>
          </p:nvPr>
        </p:nvSpPr>
        <p:spPr>
          <a:xfrm>
            <a:off x="5608100" y="1656076"/>
            <a:ext cx="2428800" cy="51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8" name="Google Shape;188;p61"/>
          <p:cNvSpPr txBox="1"/>
          <p:nvPr>
            <p:ph idx="2" type="title"/>
          </p:nvPr>
        </p:nvSpPr>
        <p:spPr>
          <a:xfrm>
            <a:off x="5608100" y="3413772"/>
            <a:ext cx="2428800" cy="27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9" name="Google Shape;189;p61"/>
          <p:cNvSpPr txBox="1"/>
          <p:nvPr>
            <p:ph idx="3" type="subTitle"/>
          </p:nvPr>
        </p:nvSpPr>
        <p:spPr>
          <a:xfrm>
            <a:off x="5608100" y="3687673"/>
            <a:ext cx="2428800" cy="51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0" name="Google Shape;190;p61"/>
          <p:cNvSpPr txBox="1"/>
          <p:nvPr>
            <p:ph idx="4" type="title"/>
          </p:nvPr>
        </p:nvSpPr>
        <p:spPr>
          <a:xfrm>
            <a:off x="5608100" y="2397967"/>
            <a:ext cx="2428800" cy="27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1" name="Google Shape;191;p61"/>
          <p:cNvSpPr txBox="1"/>
          <p:nvPr>
            <p:ph idx="5" type="subTitle"/>
          </p:nvPr>
        </p:nvSpPr>
        <p:spPr>
          <a:xfrm>
            <a:off x="5608100" y="2671868"/>
            <a:ext cx="2428800" cy="51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2" name="Google Shape;192;p61"/>
          <p:cNvSpPr txBox="1"/>
          <p:nvPr>
            <p:ph idx="6"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93" name="Google Shape;193;p61"/>
          <p:cNvGrpSpPr/>
          <p:nvPr/>
        </p:nvGrpSpPr>
        <p:grpSpPr>
          <a:xfrm flipH="1" rot="5400000">
            <a:off x="-577124" y="764951"/>
            <a:ext cx="1672853" cy="143201"/>
            <a:chOff x="7239530" y="753659"/>
            <a:chExt cx="1672853" cy="143201"/>
          </a:xfrm>
        </p:grpSpPr>
        <p:sp>
          <p:nvSpPr>
            <p:cNvPr id="194" name="Google Shape;194;p61"/>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1"/>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6" name="Google Shape;196;p61"/>
          <p:cNvSpPr/>
          <p:nvPr/>
        </p:nvSpPr>
        <p:spPr>
          <a:xfrm flipH="1" rot="10800000">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bg>
      <p:bgPr>
        <a:gradFill>
          <a:gsLst>
            <a:gs pos="0">
              <a:srgbClr val="1C1C1C"/>
            </a:gs>
            <a:gs pos="100000">
              <a:srgbClr val="426B6A"/>
            </a:gs>
          </a:gsLst>
          <a:lin ang="0" scaled="0"/>
        </a:gradFill>
      </p:bgPr>
    </p:bg>
    <p:spTree>
      <p:nvGrpSpPr>
        <p:cNvPr id="197" name="Shape 197"/>
        <p:cNvGrpSpPr/>
        <p:nvPr/>
      </p:nvGrpSpPr>
      <p:grpSpPr>
        <a:xfrm>
          <a:off x="0" y="0"/>
          <a:ext cx="0" cy="0"/>
          <a:chOff x="0" y="0"/>
          <a:chExt cx="0" cy="0"/>
        </a:xfrm>
      </p:grpSpPr>
      <p:sp>
        <p:nvSpPr>
          <p:cNvPr id="198" name="Google Shape;198;p62"/>
          <p:cNvSpPr txBox="1"/>
          <p:nvPr>
            <p:ph type="title"/>
          </p:nvPr>
        </p:nvSpPr>
        <p:spPr>
          <a:xfrm>
            <a:off x="1420225" y="1535875"/>
            <a:ext cx="6303600" cy="35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9" name="Google Shape;199;p62"/>
          <p:cNvSpPr txBox="1"/>
          <p:nvPr>
            <p:ph idx="1" type="subTitle"/>
          </p:nvPr>
        </p:nvSpPr>
        <p:spPr>
          <a:xfrm>
            <a:off x="1420225" y="1891778"/>
            <a:ext cx="6303600" cy="35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0" name="Google Shape;200;p62"/>
          <p:cNvSpPr txBox="1"/>
          <p:nvPr>
            <p:ph idx="2" type="title"/>
          </p:nvPr>
        </p:nvSpPr>
        <p:spPr>
          <a:xfrm>
            <a:off x="1420225" y="2510691"/>
            <a:ext cx="6303600" cy="35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1" name="Google Shape;201;p62"/>
          <p:cNvSpPr txBox="1"/>
          <p:nvPr>
            <p:ph idx="3" type="subTitle"/>
          </p:nvPr>
        </p:nvSpPr>
        <p:spPr>
          <a:xfrm>
            <a:off x="1420225" y="2866600"/>
            <a:ext cx="6303600" cy="35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2" name="Google Shape;202;p62"/>
          <p:cNvSpPr txBox="1"/>
          <p:nvPr>
            <p:ph idx="4" type="title"/>
          </p:nvPr>
        </p:nvSpPr>
        <p:spPr>
          <a:xfrm>
            <a:off x="1420225" y="3485507"/>
            <a:ext cx="6303600" cy="35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3" name="Google Shape;203;p62"/>
          <p:cNvSpPr txBox="1"/>
          <p:nvPr>
            <p:ph idx="5" type="subTitle"/>
          </p:nvPr>
        </p:nvSpPr>
        <p:spPr>
          <a:xfrm>
            <a:off x="1420225" y="3841422"/>
            <a:ext cx="6303600" cy="35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4" name="Google Shape;204;p62"/>
          <p:cNvSpPr txBox="1"/>
          <p:nvPr>
            <p:ph idx="6"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gradFill>
          <a:gsLst>
            <a:gs pos="0">
              <a:srgbClr val="1C1C1C"/>
            </a:gs>
            <a:gs pos="100000">
              <a:srgbClr val="426B6A"/>
            </a:gs>
          </a:gsLst>
          <a:lin ang="0" scaled="0"/>
        </a:gradFill>
      </p:bgPr>
    </p:bg>
    <p:spTree>
      <p:nvGrpSpPr>
        <p:cNvPr id="205" name="Shape 205"/>
        <p:cNvGrpSpPr/>
        <p:nvPr/>
      </p:nvGrpSpPr>
      <p:grpSpPr>
        <a:xfrm>
          <a:off x="0" y="0"/>
          <a:ext cx="0" cy="0"/>
          <a:chOff x="0" y="0"/>
          <a:chExt cx="0" cy="0"/>
        </a:xfrm>
      </p:grpSpPr>
      <p:sp>
        <p:nvSpPr>
          <p:cNvPr id="206" name="Google Shape;206;p63"/>
          <p:cNvSpPr txBox="1"/>
          <p:nvPr>
            <p:ph type="title"/>
          </p:nvPr>
        </p:nvSpPr>
        <p:spPr>
          <a:xfrm>
            <a:off x="1218149" y="1529925"/>
            <a:ext cx="30363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7" name="Google Shape;207;p63"/>
          <p:cNvSpPr txBox="1"/>
          <p:nvPr>
            <p:ph idx="1" type="subTitle"/>
          </p:nvPr>
        </p:nvSpPr>
        <p:spPr>
          <a:xfrm>
            <a:off x="1218149" y="1987125"/>
            <a:ext cx="30363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8" name="Google Shape;208;p63"/>
          <p:cNvSpPr txBox="1"/>
          <p:nvPr>
            <p:ph idx="2" type="title"/>
          </p:nvPr>
        </p:nvSpPr>
        <p:spPr>
          <a:xfrm>
            <a:off x="4889551" y="1529925"/>
            <a:ext cx="30363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9" name="Google Shape;209;p63"/>
          <p:cNvSpPr txBox="1"/>
          <p:nvPr>
            <p:ph idx="3" type="subTitle"/>
          </p:nvPr>
        </p:nvSpPr>
        <p:spPr>
          <a:xfrm>
            <a:off x="4889551" y="1987125"/>
            <a:ext cx="30363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0" name="Google Shape;210;p63"/>
          <p:cNvSpPr txBox="1"/>
          <p:nvPr>
            <p:ph idx="4" type="title"/>
          </p:nvPr>
        </p:nvSpPr>
        <p:spPr>
          <a:xfrm>
            <a:off x="1218149" y="2869500"/>
            <a:ext cx="30363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1" name="Google Shape;211;p63"/>
          <p:cNvSpPr txBox="1"/>
          <p:nvPr>
            <p:ph idx="5" type="subTitle"/>
          </p:nvPr>
        </p:nvSpPr>
        <p:spPr>
          <a:xfrm>
            <a:off x="1218149" y="3326700"/>
            <a:ext cx="30363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2" name="Google Shape;212;p63"/>
          <p:cNvSpPr txBox="1"/>
          <p:nvPr>
            <p:ph idx="6" type="title"/>
          </p:nvPr>
        </p:nvSpPr>
        <p:spPr>
          <a:xfrm>
            <a:off x="4889551" y="2869500"/>
            <a:ext cx="30363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3" name="Google Shape;213;p63"/>
          <p:cNvSpPr txBox="1"/>
          <p:nvPr>
            <p:ph idx="7" type="subTitle"/>
          </p:nvPr>
        </p:nvSpPr>
        <p:spPr>
          <a:xfrm>
            <a:off x="4889551" y="3326700"/>
            <a:ext cx="30363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4" name="Google Shape;214;p63"/>
          <p:cNvSpPr txBox="1"/>
          <p:nvPr>
            <p:ph idx="8"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15" name="Google Shape;215;p63"/>
          <p:cNvSpPr/>
          <p:nvPr/>
        </p:nvSpPr>
        <p:spPr>
          <a:xfrm>
            <a:off x="223205"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6" name="Google Shape;216;p63"/>
          <p:cNvGrpSpPr/>
          <p:nvPr/>
        </p:nvGrpSpPr>
        <p:grpSpPr>
          <a:xfrm rot="5400000">
            <a:off x="-577124" y="4241718"/>
            <a:ext cx="1672853" cy="143201"/>
            <a:chOff x="7239530" y="753659"/>
            <a:chExt cx="1672853" cy="143201"/>
          </a:xfrm>
        </p:grpSpPr>
        <p:sp>
          <p:nvSpPr>
            <p:cNvPr id="217" name="Google Shape;217;p63"/>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63"/>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bg>
      <p:bgPr>
        <a:gradFill>
          <a:gsLst>
            <a:gs pos="0">
              <a:srgbClr val="1C1C1C"/>
            </a:gs>
            <a:gs pos="100000">
              <a:srgbClr val="426B6A"/>
            </a:gs>
          </a:gsLst>
          <a:lin ang="0" scaled="0"/>
        </a:gradFill>
      </p:bgPr>
    </p:bg>
    <p:spTree>
      <p:nvGrpSpPr>
        <p:cNvPr id="219" name="Shape 219"/>
        <p:cNvGrpSpPr/>
        <p:nvPr/>
      </p:nvGrpSpPr>
      <p:grpSpPr>
        <a:xfrm>
          <a:off x="0" y="0"/>
          <a:ext cx="0" cy="0"/>
          <a:chOff x="0" y="0"/>
          <a:chExt cx="0" cy="0"/>
        </a:xfrm>
      </p:grpSpPr>
      <p:sp>
        <p:nvSpPr>
          <p:cNvPr id="220" name="Google Shape;220;p64"/>
          <p:cNvSpPr txBox="1"/>
          <p:nvPr>
            <p:ph type="title"/>
          </p:nvPr>
        </p:nvSpPr>
        <p:spPr>
          <a:xfrm>
            <a:off x="1006509" y="1504950"/>
            <a:ext cx="2382600" cy="45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1" name="Google Shape;221;p64"/>
          <p:cNvSpPr txBox="1"/>
          <p:nvPr>
            <p:ph idx="1" type="subTitle"/>
          </p:nvPr>
        </p:nvSpPr>
        <p:spPr>
          <a:xfrm>
            <a:off x="1006509" y="1962150"/>
            <a:ext cx="2382600" cy="48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2" name="Google Shape;222;p64"/>
          <p:cNvSpPr txBox="1"/>
          <p:nvPr>
            <p:ph idx="2" type="title"/>
          </p:nvPr>
        </p:nvSpPr>
        <p:spPr>
          <a:xfrm>
            <a:off x="5754891" y="2975700"/>
            <a:ext cx="23826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3" name="Google Shape;223;p64"/>
          <p:cNvSpPr txBox="1"/>
          <p:nvPr>
            <p:ph idx="3" type="subTitle"/>
          </p:nvPr>
        </p:nvSpPr>
        <p:spPr>
          <a:xfrm>
            <a:off x="5754884" y="3432900"/>
            <a:ext cx="23826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4" name="Google Shape;224;p64"/>
          <p:cNvSpPr txBox="1"/>
          <p:nvPr>
            <p:ph idx="4" type="title"/>
          </p:nvPr>
        </p:nvSpPr>
        <p:spPr>
          <a:xfrm>
            <a:off x="1006511" y="2975700"/>
            <a:ext cx="2382600" cy="45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5" name="Google Shape;225;p64"/>
          <p:cNvSpPr txBox="1"/>
          <p:nvPr>
            <p:ph idx="5" type="subTitle"/>
          </p:nvPr>
        </p:nvSpPr>
        <p:spPr>
          <a:xfrm>
            <a:off x="1006507" y="3432900"/>
            <a:ext cx="2382600" cy="484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6" name="Google Shape;226;p64"/>
          <p:cNvSpPr txBox="1"/>
          <p:nvPr>
            <p:ph idx="6" type="title"/>
          </p:nvPr>
        </p:nvSpPr>
        <p:spPr>
          <a:xfrm>
            <a:off x="5754893" y="1504950"/>
            <a:ext cx="23826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7" name="Google Shape;227;p64"/>
          <p:cNvSpPr txBox="1"/>
          <p:nvPr>
            <p:ph idx="7" type="subTitle"/>
          </p:nvPr>
        </p:nvSpPr>
        <p:spPr>
          <a:xfrm>
            <a:off x="5754882" y="1962150"/>
            <a:ext cx="23826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8" name="Google Shape;228;p64"/>
          <p:cNvSpPr txBox="1"/>
          <p:nvPr>
            <p:ph idx="8"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29" name="Google Shape;229;p64"/>
          <p:cNvSpPr/>
          <p:nvPr/>
        </p:nvSpPr>
        <p:spPr>
          <a:xfrm flipH="1">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0" name="Google Shape;230;p64"/>
          <p:cNvGrpSpPr/>
          <p:nvPr/>
        </p:nvGrpSpPr>
        <p:grpSpPr>
          <a:xfrm rot="5400000">
            <a:off x="8131975" y="4241717"/>
            <a:ext cx="1672853" cy="143201"/>
            <a:chOff x="7239530" y="753659"/>
            <a:chExt cx="1672853" cy="143201"/>
          </a:xfrm>
        </p:grpSpPr>
        <p:sp>
          <p:nvSpPr>
            <p:cNvPr id="231" name="Google Shape;231;p64"/>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4"/>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rgbClr val="1C1C1C"/>
            </a:gs>
            <a:gs pos="100000">
              <a:srgbClr val="426B6A"/>
            </a:gs>
          </a:gsLst>
          <a:lin ang="0" scaled="0"/>
        </a:gradFill>
      </p:bgPr>
    </p:bg>
    <p:spTree>
      <p:nvGrpSpPr>
        <p:cNvPr id="29" name="Shape 29"/>
        <p:cNvGrpSpPr/>
        <p:nvPr/>
      </p:nvGrpSpPr>
      <p:grpSpPr>
        <a:xfrm>
          <a:off x="0" y="0"/>
          <a:ext cx="0" cy="0"/>
          <a:chOff x="0" y="0"/>
          <a:chExt cx="0" cy="0"/>
        </a:xfrm>
      </p:grpSpPr>
      <p:sp>
        <p:nvSpPr>
          <p:cNvPr id="30" name="Google Shape;30;p38"/>
          <p:cNvSpPr txBox="1"/>
          <p:nvPr>
            <p:ph idx="1" type="body"/>
          </p:nvPr>
        </p:nvSpPr>
        <p:spPr>
          <a:xfrm>
            <a:off x="1053050" y="1406900"/>
            <a:ext cx="4302900" cy="2518500"/>
          </a:xfrm>
          <a:prstGeom prst="rect">
            <a:avLst/>
          </a:prstGeom>
          <a:noFill/>
          <a:ln>
            <a:noFill/>
          </a:ln>
        </p:spPr>
        <p:txBody>
          <a:bodyPr anchorCtr="0" anchor="t" bIns="91425" lIns="91425" spcFirstLastPara="1" rIns="91425" wrap="square" tIns="91425">
            <a:noAutofit/>
          </a:bodyPr>
          <a:lstStyle>
            <a:lvl1pPr indent="-279400" lvl="0" marL="457200" algn="l">
              <a:lnSpc>
                <a:spcPct val="100000"/>
              </a:lnSpc>
              <a:spcBef>
                <a:spcPts val="0"/>
              </a:spcBef>
              <a:spcAft>
                <a:spcPts val="0"/>
              </a:spcAft>
              <a:buClr>
                <a:schemeClr val="lt1"/>
              </a:buClr>
              <a:buSzPts val="800"/>
              <a:buChar char="●"/>
              <a:defRPr sz="1400">
                <a:solidFill>
                  <a:schemeClr val="lt1"/>
                </a:solidFill>
              </a:defRPr>
            </a:lvl1pPr>
            <a:lvl2pPr indent="-279400" lvl="1" marL="914400" algn="l">
              <a:lnSpc>
                <a:spcPct val="100000"/>
              </a:lnSpc>
              <a:spcBef>
                <a:spcPts val="0"/>
              </a:spcBef>
              <a:spcAft>
                <a:spcPts val="0"/>
              </a:spcAft>
              <a:buClr>
                <a:schemeClr val="lt1"/>
              </a:buClr>
              <a:buSzPts val="800"/>
              <a:buFont typeface="Open Sans"/>
              <a:buChar char="○"/>
              <a:defRPr>
                <a:solidFill>
                  <a:schemeClr val="lt1"/>
                </a:solidFill>
              </a:defRPr>
            </a:lvl2pPr>
            <a:lvl3pPr indent="-279400" lvl="2" marL="1371600" algn="l">
              <a:lnSpc>
                <a:spcPct val="100000"/>
              </a:lnSpc>
              <a:spcBef>
                <a:spcPts val="0"/>
              </a:spcBef>
              <a:spcAft>
                <a:spcPts val="0"/>
              </a:spcAft>
              <a:buClr>
                <a:schemeClr val="lt1"/>
              </a:buClr>
              <a:buSzPts val="800"/>
              <a:buFont typeface="Open Sans"/>
              <a:buChar char="■"/>
              <a:defRPr>
                <a:solidFill>
                  <a:schemeClr val="lt1"/>
                </a:solidFill>
              </a:defRPr>
            </a:lvl3pPr>
            <a:lvl4pPr indent="-279400" lvl="3" marL="1828800" algn="l">
              <a:lnSpc>
                <a:spcPct val="100000"/>
              </a:lnSpc>
              <a:spcBef>
                <a:spcPts val="0"/>
              </a:spcBef>
              <a:spcAft>
                <a:spcPts val="0"/>
              </a:spcAft>
              <a:buClr>
                <a:schemeClr val="lt1"/>
              </a:buClr>
              <a:buSzPts val="800"/>
              <a:buFont typeface="Open Sans"/>
              <a:buChar char="●"/>
              <a:defRPr>
                <a:solidFill>
                  <a:schemeClr val="lt1"/>
                </a:solidFill>
              </a:defRPr>
            </a:lvl4pPr>
            <a:lvl5pPr indent="-304800" lvl="4" marL="2286000" algn="l">
              <a:lnSpc>
                <a:spcPct val="100000"/>
              </a:lnSpc>
              <a:spcBef>
                <a:spcPts val="0"/>
              </a:spcBef>
              <a:spcAft>
                <a:spcPts val="0"/>
              </a:spcAft>
              <a:buClr>
                <a:schemeClr val="lt1"/>
              </a:buClr>
              <a:buSzPts val="1200"/>
              <a:buFont typeface="Open Sans"/>
              <a:buChar char="○"/>
              <a:defRPr>
                <a:solidFill>
                  <a:schemeClr val="lt1"/>
                </a:solidFill>
              </a:defRPr>
            </a:lvl5pPr>
            <a:lvl6pPr indent="-304800" lvl="5" marL="2743200" algn="l">
              <a:lnSpc>
                <a:spcPct val="100000"/>
              </a:lnSpc>
              <a:spcBef>
                <a:spcPts val="0"/>
              </a:spcBef>
              <a:spcAft>
                <a:spcPts val="0"/>
              </a:spcAft>
              <a:buClr>
                <a:schemeClr val="lt1"/>
              </a:buClr>
              <a:buSzPts val="1200"/>
              <a:buFont typeface="Open Sans"/>
              <a:buChar char="■"/>
              <a:defRPr>
                <a:solidFill>
                  <a:schemeClr val="lt1"/>
                </a:solidFill>
              </a:defRPr>
            </a:lvl6pPr>
            <a:lvl7pPr indent="-273050" lvl="6" marL="3200400" algn="l">
              <a:lnSpc>
                <a:spcPct val="100000"/>
              </a:lnSpc>
              <a:spcBef>
                <a:spcPts val="0"/>
              </a:spcBef>
              <a:spcAft>
                <a:spcPts val="0"/>
              </a:spcAft>
              <a:buClr>
                <a:schemeClr val="lt1"/>
              </a:buClr>
              <a:buSzPts val="700"/>
              <a:buFont typeface="Open Sans"/>
              <a:buChar char="●"/>
              <a:defRPr>
                <a:solidFill>
                  <a:schemeClr val="lt1"/>
                </a:solidFill>
              </a:defRPr>
            </a:lvl7pPr>
            <a:lvl8pPr indent="-273050" lvl="7" marL="3657600" algn="l">
              <a:lnSpc>
                <a:spcPct val="100000"/>
              </a:lnSpc>
              <a:spcBef>
                <a:spcPts val="0"/>
              </a:spcBef>
              <a:spcAft>
                <a:spcPts val="0"/>
              </a:spcAft>
              <a:buClr>
                <a:schemeClr val="lt1"/>
              </a:buClr>
              <a:buSzPts val="700"/>
              <a:buFont typeface="Open Sans"/>
              <a:buChar char="○"/>
              <a:defRPr>
                <a:solidFill>
                  <a:schemeClr val="lt1"/>
                </a:solidFill>
              </a:defRPr>
            </a:lvl8pPr>
            <a:lvl9pPr indent="-266700" lvl="8" marL="4114800" algn="l">
              <a:lnSpc>
                <a:spcPct val="100000"/>
              </a:lnSpc>
              <a:spcBef>
                <a:spcPts val="0"/>
              </a:spcBef>
              <a:spcAft>
                <a:spcPts val="0"/>
              </a:spcAft>
              <a:buClr>
                <a:schemeClr val="lt1"/>
              </a:buClr>
              <a:buSzPts val="600"/>
              <a:buFont typeface="Open Sans"/>
              <a:buChar char="■"/>
              <a:defRPr>
                <a:solidFill>
                  <a:schemeClr val="lt1"/>
                </a:solidFill>
              </a:defRPr>
            </a:lvl9pPr>
          </a:lstStyle>
          <a:p/>
        </p:txBody>
      </p:sp>
      <p:sp>
        <p:nvSpPr>
          <p:cNvPr id="31" name="Google Shape;31;p38"/>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2" name="Google Shape;32;p38"/>
          <p:cNvSpPr/>
          <p:nvPr/>
        </p:nvSpPr>
        <p:spPr>
          <a:xfrm flipH="1">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38"/>
          <p:cNvGrpSpPr/>
          <p:nvPr/>
        </p:nvGrpSpPr>
        <p:grpSpPr>
          <a:xfrm rot="5400000">
            <a:off x="8131975" y="4241717"/>
            <a:ext cx="1672853" cy="143201"/>
            <a:chOff x="7239530" y="753659"/>
            <a:chExt cx="1672853" cy="143201"/>
          </a:xfrm>
        </p:grpSpPr>
        <p:sp>
          <p:nvSpPr>
            <p:cNvPr id="34" name="Google Shape;34;p38"/>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8"/>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gradFill>
          <a:gsLst>
            <a:gs pos="0">
              <a:srgbClr val="1C1C1C"/>
            </a:gs>
            <a:gs pos="100000">
              <a:srgbClr val="426B6A"/>
            </a:gs>
          </a:gsLst>
          <a:lin ang="0" scaled="0"/>
        </a:gradFill>
      </p:bgPr>
    </p:bg>
    <p:spTree>
      <p:nvGrpSpPr>
        <p:cNvPr id="233" name="Shape 233"/>
        <p:cNvGrpSpPr/>
        <p:nvPr/>
      </p:nvGrpSpPr>
      <p:grpSpPr>
        <a:xfrm>
          <a:off x="0" y="0"/>
          <a:ext cx="0" cy="0"/>
          <a:chOff x="0" y="0"/>
          <a:chExt cx="0" cy="0"/>
        </a:xfrm>
      </p:grpSpPr>
      <p:sp>
        <p:nvSpPr>
          <p:cNvPr id="234" name="Google Shape;234;p65"/>
          <p:cNvSpPr txBox="1"/>
          <p:nvPr>
            <p:ph type="title"/>
          </p:nvPr>
        </p:nvSpPr>
        <p:spPr>
          <a:xfrm>
            <a:off x="1769415" y="1215783"/>
            <a:ext cx="26361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5" name="Google Shape;235;p65"/>
          <p:cNvSpPr txBox="1"/>
          <p:nvPr>
            <p:ph idx="1" type="subTitle"/>
          </p:nvPr>
        </p:nvSpPr>
        <p:spPr>
          <a:xfrm>
            <a:off x="1769415" y="1672983"/>
            <a:ext cx="26361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6" name="Google Shape;236;p65"/>
          <p:cNvSpPr txBox="1"/>
          <p:nvPr>
            <p:ph idx="2" type="title"/>
          </p:nvPr>
        </p:nvSpPr>
        <p:spPr>
          <a:xfrm>
            <a:off x="5503192" y="3257383"/>
            <a:ext cx="26361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7" name="Google Shape;237;p65"/>
          <p:cNvSpPr txBox="1"/>
          <p:nvPr>
            <p:ph idx="3" type="subTitle"/>
          </p:nvPr>
        </p:nvSpPr>
        <p:spPr>
          <a:xfrm>
            <a:off x="5503192" y="3714583"/>
            <a:ext cx="26361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8" name="Google Shape;238;p65"/>
          <p:cNvSpPr txBox="1"/>
          <p:nvPr>
            <p:ph idx="4" type="title"/>
          </p:nvPr>
        </p:nvSpPr>
        <p:spPr>
          <a:xfrm>
            <a:off x="1769415" y="2231848"/>
            <a:ext cx="26361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9" name="Google Shape;239;p65"/>
          <p:cNvSpPr txBox="1"/>
          <p:nvPr>
            <p:ph idx="5" type="subTitle"/>
          </p:nvPr>
        </p:nvSpPr>
        <p:spPr>
          <a:xfrm>
            <a:off x="1769415" y="2689048"/>
            <a:ext cx="26361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0" name="Google Shape;240;p65"/>
          <p:cNvSpPr txBox="1"/>
          <p:nvPr>
            <p:ph idx="6" type="title"/>
          </p:nvPr>
        </p:nvSpPr>
        <p:spPr>
          <a:xfrm>
            <a:off x="1769415" y="3257383"/>
            <a:ext cx="26361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1" name="Google Shape;241;p65"/>
          <p:cNvSpPr txBox="1"/>
          <p:nvPr>
            <p:ph idx="7" type="subTitle"/>
          </p:nvPr>
        </p:nvSpPr>
        <p:spPr>
          <a:xfrm>
            <a:off x="1769415" y="3714583"/>
            <a:ext cx="26361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2" name="Google Shape;242;p65"/>
          <p:cNvSpPr txBox="1"/>
          <p:nvPr>
            <p:ph idx="8" type="title"/>
          </p:nvPr>
        </p:nvSpPr>
        <p:spPr>
          <a:xfrm>
            <a:off x="5503192" y="1215783"/>
            <a:ext cx="26361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3" name="Google Shape;243;p65"/>
          <p:cNvSpPr txBox="1"/>
          <p:nvPr>
            <p:ph idx="9" type="subTitle"/>
          </p:nvPr>
        </p:nvSpPr>
        <p:spPr>
          <a:xfrm>
            <a:off x="5503192" y="1672983"/>
            <a:ext cx="26361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4" name="Google Shape;244;p65"/>
          <p:cNvSpPr txBox="1"/>
          <p:nvPr>
            <p:ph idx="13" type="title"/>
          </p:nvPr>
        </p:nvSpPr>
        <p:spPr>
          <a:xfrm>
            <a:off x="5503192" y="2231848"/>
            <a:ext cx="26361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5" name="Google Shape;245;p65"/>
          <p:cNvSpPr txBox="1"/>
          <p:nvPr>
            <p:ph idx="14" type="subTitle"/>
          </p:nvPr>
        </p:nvSpPr>
        <p:spPr>
          <a:xfrm>
            <a:off x="5503192" y="2689048"/>
            <a:ext cx="2636100" cy="4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6" name="Google Shape;246;p65"/>
          <p:cNvSpPr txBox="1"/>
          <p:nvPr>
            <p:ph idx="15"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gradFill>
          <a:gsLst>
            <a:gs pos="0">
              <a:srgbClr val="1C1C1C"/>
            </a:gs>
            <a:gs pos="100000">
              <a:srgbClr val="426B6A"/>
            </a:gs>
          </a:gsLst>
          <a:lin ang="0" scaled="0"/>
        </a:gradFill>
      </p:bgPr>
    </p:bg>
    <p:spTree>
      <p:nvGrpSpPr>
        <p:cNvPr id="247" name="Shape 247"/>
        <p:cNvGrpSpPr/>
        <p:nvPr/>
      </p:nvGrpSpPr>
      <p:grpSpPr>
        <a:xfrm>
          <a:off x="0" y="0"/>
          <a:ext cx="0" cy="0"/>
          <a:chOff x="0" y="0"/>
          <a:chExt cx="0" cy="0"/>
        </a:xfrm>
      </p:grpSpPr>
      <p:sp>
        <p:nvSpPr>
          <p:cNvPr id="248" name="Google Shape;248;p66"/>
          <p:cNvSpPr txBox="1"/>
          <p:nvPr>
            <p:ph type="title"/>
          </p:nvPr>
        </p:nvSpPr>
        <p:spPr>
          <a:xfrm>
            <a:off x="1104900" y="1047723"/>
            <a:ext cx="4114800" cy="59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0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49" name="Google Shape;249;p66"/>
          <p:cNvSpPr txBox="1"/>
          <p:nvPr>
            <p:ph idx="1" type="subTitle"/>
          </p:nvPr>
        </p:nvSpPr>
        <p:spPr>
          <a:xfrm>
            <a:off x="1104900" y="1714171"/>
            <a:ext cx="4114800" cy="19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50" name="Google Shape;250;p66"/>
          <p:cNvSpPr txBox="1"/>
          <p:nvPr>
            <p:ph idx="2" type="title"/>
          </p:nvPr>
        </p:nvSpPr>
        <p:spPr>
          <a:xfrm>
            <a:off x="2514600" y="2255126"/>
            <a:ext cx="4114800" cy="59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0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51" name="Google Shape;251;p66"/>
          <p:cNvSpPr txBox="1"/>
          <p:nvPr>
            <p:ph idx="3" type="subTitle"/>
          </p:nvPr>
        </p:nvSpPr>
        <p:spPr>
          <a:xfrm>
            <a:off x="2514600" y="2921574"/>
            <a:ext cx="4114800" cy="19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52" name="Google Shape;252;p66"/>
          <p:cNvSpPr txBox="1"/>
          <p:nvPr>
            <p:ph idx="4" type="title"/>
          </p:nvPr>
        </p:nvSpPr>
        <p:spPr>
          <a:xfrm>
            <a:off x="3924300" y="3462529"/>
            <a:ext cx="4114800" cy="59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40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53" name="Google Shape;253;p66"/>
          <p:cNvSpPr txBox="1"/>
          <p:nvPr>
            <p:ph idx="5" type="subTitle"/>
          </p:nvPr>
        </p:nvSpPr>
        <p:spPr>
          <a:xfrm>
            <a:off x="3924300" y="4128978"/>
            <a:ext cx="4114800" cy="19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54" name="Google Shape;254;p66"/>
          <p:cNvSpPr/>
          <p:nvPr/>
        </p:nvSpPr>
        <p:spPr>
          <a:xfrm flipH="1" rot="10800000">
            <a:off x="223211" y="230163"/>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 name="Google Shape;255;p66"/>
          <p:cNvGrpSpPr/>
          <p:nvPr/>
        </p:nvGrpSpPr>
        <p:grpSpPr>
          <a:xfrm flipH="1" rot="5400000">
            <a:off x="-577124" y="764951"/>
            <a:ext cx="1672853" cy="143201"/>
            <a:chOff x="7239530" y="753659"/>
            <a:chExt cx="1672853" cy="143201"/>
          </a:xfrm>
        </p:grpSpPr>
        <p:sp>
          <p:nvSpPr>
            <p:cNvPr id="256" name="Google Shape;256;p66"/>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66"/>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gradFill>
          <a:gsLst>
            <a:gs pos="0">
              <a:srgbClr val="1C1C1C"/>
            </a:gs>
            <a:gs pos="100000">
              <a:srgbClr val="426B6A"/>
            </a:gs>
          </a:gsLst>
          <a:lin ang="0" scaled="0"/>
        </a:gradFill>
      </p:bgPr>
    </p:bg>
    <p:spTree>
      <p:nvGrpSpPr>
        <p:cNvPr id="258" name="Shape 258"/>
        <p:cNvGrpSpPr/>
        <p:nvPr/>
      </p:nvGrpSpPr>
      <p:grpSpPr>
        <a:xfrm>
          <a:off x="0" y="0"/>
          <a:ext cx="0" cy="0"/>
          <a:chOff x="0" y="0"/>
          <a:chExt cx="0" cy="0"/>
        </a:xfrm>
      </p:grpSpPr>
      <p:sp>
        <p:nvSpPr>
          <p:cNvPr id="259" name="Google Shape;259;p67"/>
          <p:cNvSpPr txBox="1"/>
          <p:nvPr>
            <p:ph type="title"/>
          </p:nvPr>
        </p:nvSpPr>
        <p:spPr>
          <a:xfrm>
            <a:off x="1401000" y="1791925"/>
            <a:ext cx="1082400" cy="4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60" name="Google Shape;260;p67"/>
          <p:cNvSpPr txBox="1"/>
          <p:nvPr>
            <p:ph idx="1" type="subTitle"/>
          </p:nvPr>
        </p:nvSpPr>
        <p:spPr>
          <a:xfrm>
            <a:off x="1091106" y="3303287"/>
            <a:ext cx="1702200" cy="87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1" name="Google Shape;261;p67"/>
          <p:cNvSpPr txBox="1"/>
          <p:nvPr>
            <p:ph idx="2" type="title"/>
          </p:nvPr>
        </p:nvSpPr>
        <p:spPr>
          <a:xfrm>
            <a:off x="4036825" y="1791925"/>
            <a:ext cx="1070400" cy="4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62" name="Google Shape;262;p67"/>
          <p:cNvSpPr txBox="1"/>
          <p:nvPr>
            <p:ph idx="3" type="subTitle"/>
          </p:nvPr>
        </p:nvSpPr>
        <p:spPr>
          <a:xfrm>
            <a:off x="3720925" y="3303250"/>
            <a:ext cx="1702200" cy="87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3" name="Google Shape;263;p67"/>
          <p:cNvSpPr txBox="1"/>
          <p:nvPr>
            <p:ph idx="4" type="title"/>
          </p:nvPr>
        </p:nvSpPr>
        <p:spPr>
          <a:xfrm>
            <a:off x="6660600" y="1791925"/>
            <a:ext cx="1082400" cy="4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25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64" name="Google Shape;264;p67"/>
          <p:cNvSpPr txBox="1"/>
          <p:nvPr>
            <p:ph idx="5" type="subTitle"/>
          </p:nvPr>
        </p:nvSpPr>
        <p:spPr>
          <a:xfrm>
            <a:off x="6350694" y="3303250"/>
            <a:ext cx="1702200" cy="87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5" name="Google Shape;265;p67"/>
          <p:cNvSpPr txBox="1"/>
          <p:nvPr>
            <p:ph idx="6"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66" name="Google Shape;266;p67"/>
          <p:cNvSpPr txBox="1"/>
          <p:nvPr>
            <p:ph idx="7" type="title"/>
          </p:nvPr>
        </p:nvSpPr>
        <p:spPr>
          <a:xfrm>
            <a:off x="1091106" y="2846050"/>
            <a:ext cx="1702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67" name="Google Shape;267;p67"/>
          <p:cNvSpPr txBox="1"/>
          <p:nvPr>
            <p:ph idx="8" type="title"/>
          </p:nvPr>
        </p:nvSpPr>
        <p:spPr>
          <a:xfrm>
            <a:off x="3720925" y="2846050"/>
            <a:ext cx="1702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68" name="Google Shape;268;p67"/>
          <p:cNvSpPr txBox="1"/>
          <p:nvPr>
            <p:ph idx="9" type="title"/>
          </p:nvPr>
        </p:nvSpPr>
        <p:spPr>
          <a:xfrm>
            <a:off x="6350694" y="2846050"/>
            <a:ext cx="17022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grpSp>
        <p:nvGrpSpPr>
          <p:cNvPr id="269" name="Google Shape;269;p67"/>
          <p:cNvGrpSpPr/>
          <p:nvPr/>
        </p:nvGrpSpPr>
        <p:grpSpPr>
          <a:xfrm flipH="1" rot="-5400000">
            <a:off x="8094374" y="4241717"/>
            <a:ext cx="1672853" cy="143201"/>
            <a:chOff x="7239530" y="753659"/>
            <a:chExt cx="1672853" cy="143201"/>
          </a:xfrm>
        </p:grpSpPr>
        <p:sp>
          <p:nvSpPr>
            <p:cNvPr id="270" name="Google Shape;270;p67"/>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67"/>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2" name="Google Shape;272;p67"/>
          <p:cNvSpPr/>
          <p:nvPr/>
        </p:nvSpPr>
        <p:spPr>
          <a:xfrm flipH="1">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1_1_1_1_1_1_3_1">
    <p:bg>
      <p:bgPr>
        <a:gradFill>
          <a:gsLst>
            <a:gs pos="0">
              <a:srgbClr val="1C1C1C"/>
            </a:gs>
            <a:gs pos="100000">
              <a:srgbClr val="426B6A"/>
            </a:gs>
          </a:gsLst>
          <a:lin ang="0" scaled="0"/>
        </a:gradFill>
      </p:bgPr>
    </p:bg>
    <p:spTree>
      <p:nvGrpSpPr>
        <p:cNvPr id="273" name="Shape 273"/>
        <p:cNvGrpSpPr/>
        <p:nvPr/>
      </p:nvGrpSpPr>
      <p:grpSpPr>
        <a:xfrm>
          <a:off x="0" y="0"/>
          <a:ext cx="0" cy="0"/>
          <a:chOff x="0" y="0"/>
          <a:chExt cx="0" cy="0"/>
        </a:xfrm>
      </p:grpSpPr>
      <p:sp>
        <p:nvSpPr>
          <p:cNvPr id="274" name="Google Shape;274;p68"/>
          <p:cNvSpPr txBox="1"/>
          <p:nvPr>
            <p:ph type="title"/>
          </p:nvPr>
        </p:nvSpPr>
        <p:spPr>
          <a:xfrm>
            <a:off x="6579249" y="1872826"/>
            <a:ext cx="16203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30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75" name="Google Shape;275;p68"/>
          <p:cNvSpPr txBox="1"/>
          <p:nvPr>
            <p:ph idx="1" type="subTitle"/>
          </p:nvPr>
        </p:nvSpPr>
        <p:spPr>
          <a:xfrm>
            <a:off x="944450" y="1872826"/>
            <a:ext cx="2286000" cy="82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6" name="Google Shape;276;p68"/>
          <p:cNvSpPr txBox="1"/>
          <p:nvPr>
            <p:ph idx="2" type="title"/>
          </p:nvPr>
        </p:nvSpPr>
        <p:spPr>
          <a:xfrm>
            <a:off x="6579249" y="3310824"/>
            <a:ext cx="1620300" cy="82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3000">
                <a:solidFill>
                  <a:schemeClr val="lt1"/>
                </a:solidFill>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277" name="Google Shape;277;p68"/>
          <p:cNvSpPr txBox="1"/>
          <p:nvPr>
            <p:ph idx="3" type="subTitle"/>
          </p:nvPr>
        </p:nvSpPr>
        <p:spPr>
          <a:xfrm>
            <a:off x="944450" y="3310824"/>
            <a:ext cx="2286000" cy="82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8" name="Google Shape;278;p68"/>
          <p:cNvSpPr txBox="1"/>
          <p:nvPr>
            <p:ph idx="4"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79" name="Google Shape;279;p68"/>
          <p:cNvSpPr txBox="1"/>
          <p:nvPr>
            <p:ph idx="5" type="title"/>
          </p:nvPr>
        </p:nvSpPr>
        <p:spPr>
          <a:xfrm>
            <a:off x="944451" y="1399701"/>
            <a:ext cx="2286000" cy="457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80" name="Google Shape;280;p68"/>
          <p:cNvSpPr txBox="1"/>
          <p:nvPr>
            <p:ph idx="6" type="title"/>
          </p:nvPr>
        </p:nvSpPr>
        <p:spPr>
          <a:xfrm>
            <a:off x="944451" y="2833004"/>
            <a:ext cx="2286000" cy="457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81" name="Google Shape;281;p68"/>
          <p:cNvSpPr/>
          <p:nvPr/>
        </p:nvSpPr>
        <p:spPr>
          <a:xfrm>
            <a:off x="223211" y="230163"/>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2" name="Google Shape;282;p68"/>
          <p:cNvGrpSpPr/>
          <p:nvPr/>
        </p:nvGrpSpPr>
        <p:grpSpPr>
          <a:xfrm rot="5400000">
            <a:off x="-577124" y="4241718"/>
            <a:ext cx="1672853" cy="143201"/>
            <a:chOff x="7239530" y="753659"/>
            <a:chExt cx="1672853" cy="143201"/>
          </a:xfrm>
        </p:grpSpPr>
        <p:sp>
          <p:nvSpPr>
            <p:cNvPr id="283" name="Google Shape;283;p68"/>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68"/>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gradFill>
          <a:gsLst>
            <a:gs pos="0">
              <a:srgbClr val="1C1C1C"/>
            </a:gs>
            <a:gs pos="100000">
              <a:srgbClr val="426B6A"/>
            </a:gs>
          </a:gsLst>
          <a:lin ang="0" scaled="0"/>
        </a:gradFill>
      </p:bgPr>
    </p:bg>
    <p:spTree>
      <p:nvGrpSpPr>
        <p:cNvPr id="285" name="Shape 285"/>
        <p:cNvGrpSpPr/>
        <p:nvPr/>
      </p:nvGrpSpPr>
      <p:grpSpPr>
        <a:xfrm>
          <a:off x="0" y="0"/>
          <a:ext cx="0" cy="0"/>
          <a:chOff x="0" y="0"/>
          <a:chExt cx="0" cy="0"/>
        </a:xfrm>
      </p:grpSpPr>
      <p:sp>
        <p:nvSpPr>
          <p:cNvPr id="286" name="Google Shape;286;p69"/>
          <p:cNvSpPr txBox="1"/>
          <p:nvPr>
            <p:ph type="ctrTitle"/>
          </p:nvPr>
        </p:nvSpPr>
        <p:spPr>
          <a:xfrm>
            <a:off x="2425050" y="720900"/>
            <a:ext cx="4293900" cy="99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80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87" name="Google Shape;287;p69"/>
          <p:cNvSpPr txBox="1"/>
          <p:nvPr>
            <p:ph idx="1" type="subTitle"/>
          </p:nvPr>
        </p:nvSpPr>
        <p:spPr>
          <a:xfrm>
            <a:off x="2425050" y="1718700"/>
            <a:ext cx="4293900" cy="118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sz="16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288" name="Google Shape;288;p69"/>
          <p:cNvSpPr txBox="1"/>
          <p:nvPr/>
        </p:nvSpPr>
        <p:spPr>
          <a:xfrm>
            <a:off x="2042100" y="3872100"/>
            <a:ext cx="5059800" cy="365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300"/>
              </a:spcBef>
              <a:spcAft>
                <a:spcPts val="0"/>
              </a:spcAft>
              <a:buClr>
                <a:srgbClr val="000000"/>
              </a:buClr>
              <a:buSzPts val="1200"/>
              <a:buFont typeface="Arial"/>
              <a:buNone/>
            </a:pPr>
            <a:r>
              <a:rPr b="0" i="0" lang="en" sz="1200" u="none" cap="none" strike="noStrike">
                <a:solidFill>
                  <a:schemeClr val="lt1"/>
                </a:solidFill>
                <a:latin typeface="Inconsolata"/>
                <a:ea typeface="Inconsolata"/>
                <a:cs typeface="Inconsolata"/>
                <a:sym typeface="Inconsolata"/>
              </a:rPr>
              <a:t>CREDITS: This presentation template was created by </a:t>
            </a:r>
            <a:r>
              <a:rPr b="1" i="0" lang="en" sz="1200" u="none" cap="none" strike="noStrike">
                <a:solidFill>
                  <a:schemeClr val="lt1"/>
                </a:solidFill>
                <a:uFill>
                  <a:noFill/>
                </a:uFill>
                <a:latin typeface="Inconsolata"/>
                <a:ea typeface="Inconsolata"/>
                <a:cs typeface="Inconsolata"/>
                <a:sym typeface="Inconsolata"/>
                <a:hlinkClick r:id="rId2">
                  <a:extLst>
                    <a:ext uri="{A12FA001-AC4F-418D-AE19-62706E023703}">
                      <ahyp:hlinkClr val="tx"/>
                    </a:ext>
                  </a:extLst>
                </a:hlinkClick>
              </a:rPr>
              <a:t>Slidesgo</a:t>
            </a:r>
            <a:r>
              <a:rPr b="0" i="0" lang="en" sz="1200" u="none" cap="none" strike="noStrike">
                <a:solidFill>
                  <a:schemeClr val="lt1"/>
                </a:solidFill>
                <a:latin typeface="Inconsolata"/>
                <a:ea typeface="Inconsolata"/>
                <a:cs typeface="Inconsolata"/>
                <a:sym typeface="Inconsolata"/>
              </a:rPr>
              <a:t>, and includes icons by </a:t>
            </a:r>
            <a:r>
              <a:rPr b="1" i="0" lang="en" sz="1200" u="none" cap="none" strike="noStrike">
                <a:solidFill>
                  <a:schemeClr val="lt1"/>
                </a:solidFill>
                <a:uFill>
                  <a:noFill/>
                </a:uFill>
                <a:latin typeface="Inconsolata"/>
                <a:ea typeface="Inconsolata"/>
                <a:cs typeface="Inconsolata"/>
                <a:sym typeface="Inconsolata"/>
                <a:hlinkClick r:id="rId3">
                  <a:extLst>
                    <a:ext uri="{A12FA001-AC4F-418D-AE19-62706E023703}">
                      <ahyp:hlinkClr val="tx"/>
                    </a:ext>
                  </a:extLst>
                </a:hlinkClick>
              </a:rPr>
              <a:t>Flaticon</a:t>
            </a:r>
            <a:r>
              <a:rPr b="0" i="0" lang="en" sz="1200" u="none" cap="none" strike="noStrike">
                <a:solidFill>
                  <a:schemeClr val="lt1"/>
                </a:solidFill>
                <a:latin typeface="Inconsolata"/>
                <a:ea typeface="Inconsolata"/>
                <a:cs typeface="Inconsolata"/>
                <a:sym typeface="Inconsolata"/>
              </a:rPr>
              <a:t>, and infographics &amp; images by </a:t>
            </a:r>
            <a:r>
              <a:rPr b="1" i="0" lang="en" sz="1200" u="none" cap="none" strike="noStrike">
                <a:solidFill>
                  <a:schemeClr val="lt1"/>
                </a:solidFill>
                <a:uFill>
                  <a:noFill/>
                </a:uFill>
                <a:latin typeface="Inconsolata"/>
                <a:ea typeface="Inconsolata"/>
                <a:cs typeface="Inconsolata"/>
                <a:sym typeface="Inconsolata"/>
                <a:hlinkClick r:id="rId4">
                  <a:extLst>
                    <a:ext uri="{A12FA001-AC4F-418D-AE19-62706E023703}">
                      <ahyp:hlinkClr val="tx"/>
                    </a:ext>
                  </a:extLst>
                </a:hlinkClick>
              </a:rPr>
              <a:t>Freepik</a:t>
            </a:r>
            <a:endParaRPr b="1" i="0" sz="1200" u="none" cap="none" strike="noStrike">
              <a:solidFill>
                <a:schemeClr val="lt1"/>
              </a:solidFill>
              <a:latin typeface="Inconsolata"/>
              <a:ea typeface="Inconsolata"/>
              <a:cs typeface="Inconsolata"/>
              <a:sym typeface="Inconsolata"/>
            </a:endParaRPr>
          </a:p>
        </p:txBody>
      </p:sp>
      <p:sp>
        <p:nvSpPr>
          <p:cNvPr id="289" name="Google Shape;289;p69"/>
          <p:cNvSpPr/>
          <p:nvPr/>
        </p:nvSpPr>
        <p:spPr>
          <a:xfrm>
            <a:off x="223211" y="230163"/>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0" name="Google Shape;290;p69"/>
          <p:cNvGrpSpPr/>
          <p:nvPr/>
        </p:nvGrpSpPr>
        <p:grpSpPr>
          <a:xfrm rot="5400000">
            <a:off x="-577124" y="4241718"/>
            <a:ext cx="1672853" cy="143201"/>
            <a:chOff x="7239530" y="753659"/>
            <a:chExt cx="1672853" cy="143201"/>
          </a:xfrm>
        </p:grpSpPr>
        <p:sp>
          <p:nvSpPr>
            <p:cNvPr id="291" name="Google Shape;291;p69"/>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69"/>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gradFill>
          <a:gsLst>
            <a:gs pos="0">
              <a:srgbClr val="1C1C1C"/>
            </a:gs>
            <a:gs pos="100000">
              <a:srgbClr val="426B6A"/>
            </a:gs>
          </a:gsLst>
          <a:lin ang="0" scaled="0"/>
        </a:gradFill>
      </p:bgPr>
    </p:bg>
    <p:spTree>
      <p:nvGrpSpPr>
        <p:cNvPr id="293" name="Shape 293"/>
        <p:cNvGrpSpPr/>
        <p:nvPr/>
      </p:nvGrpSpPr>
      <p:grpSpPr>
        <a:xfrm>
          <a:off x="0" y="0"/>
          <a:ext cx="0" cy="0"/>
          <a:chOff x="0" y="0"/>
          <a:chExt cx="0" cy="0"/>
        </a:xfrm>
      </p:grpSpPr>
      <p:sp>
        <p:nvSpPr>
          <p:cNvPr id="294" name="Google Shape;294;p70"/>
          <p:cNvSpPr/>
          <p:nvPr/>
        </p:nvSpPr>
        <p:spPr>
          <a:xfrm flipH="1" rot="10800000">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5" name="Google Shape;295;p70"/>
          <p:cNvGrpSpPr/>
          <p:nvPr/>
        </p:nvGrpSpPr>
        <p:grpSpPr>
          <a:xfrm flipH="1" rot="5400000">
            <a:off x="-577124" y="764951"/>
            <a:ext cx="1672853" cy="143201"/>
            <a:chOff x="7239530" y="753659"/>
            <a:chExt cx="1672853" cy="143201"/>
          </a:xfrm>
        </p:grpSpPr>
        <p:sp>
          <p:nvSpPr>
            <p:cNvPr id="296" name="Google Shape;296;p70"/>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70"/>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gradFill>
          <a:gsLst>
            <a:gs pos="0">
              <a:srgbClr val="1C1C1C"/>
            </a:gs>
            <a:gs pos="100000">
              <a:srgbClr val="426B6A"/>
            </a:gs>
          </a:gsLst>
          <a:lin ang="0" scaled="0"/>
        </a:gradFill>
      </p:bgPr>
    </p:bg>
    <p:spTree>
      <p:nvGrpSpPr>
        <p:cNvPr id="298" name="Shape 298"/>
        <p:cNvGrpSpPr/>
        <p:nvPr/>
      </p:nvGrpSpPr>
      <p:grpSpPr>
        <a:xfrm>
          <a:off x="0" y="0"/>
          <a:ext cx="0" cy="0"/>
          <a:chOff x="0" y="0"/>
          <a:chExt cx="0" cy="0"/>
        </a:xfrm>
      </p:grpSpPr>
      <p:sp>
        <p:nvSpPr>
          <p:cNvPr id="299" name="Google Shape;299;p71"/>
          <p:cNvSpPr/>
          <p:nvPr/>
        </p:nvSpPr>
        <p:spPr>
          <a:xfrm>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0" name="Google Shape;300;p71"/>
          <p:cNvGrpSpPr/>
          <p:nvPr/>
        </p:nvGrpSpPr>
        <p:grpSpPr>
          <a:xfrm rot="5400000">
            <a:off x="-577124" y="4241718"/>
            <a:ext cx="1672853" cy="143201"/>
            <a:chOff x="7239530" y="753659"/>
            <a:chExt cx="1672853" cy="143201"/>
          </a:xfrm>
        </p:grpSpPr>
        <p:sp>
          <p:nvSpPr>
            <p:cNvPr id="301" name="Google Shape;301;p71"/>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71"/>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rgbClr val="1C1C1C"/>
            </a:gs>
            <a:gs pos="100000">
              <a:srgbClr val="426B6A"/>
            </a:gs>
          </a:gsLst>
          <a:lin ang="0" scaled="0"/>
        </a:gradFill>
      </p:bgPr>
    </p:bg>
    <p:spTree>
      <p:nvGrpSpPr>
        <p:cNvPr id="36" name="Shape 36"/>
        <p:cNvGrpSpPr/>
        <p:nvPr/>
      </p:nvGrpSpPr>
      <p:grpSpPr>
        <a:xfrm>
          <a:off x="0" y="0"/>
          <a:ext cx="0" cy="0"/>
          <a:chOff x="0" y="0"/>
          <a:chExt cx="0" cy="0"/>
        </a:xfrm>
      </p:grpSpPr>
      <p:sp>
        <p:nvSpPr>
          <p:cNvPr id="37" name="Google Shape;37;p39"/>
          <p:cNvSpPr txBox="1"/>
          <p:nvPr>
            <p:ph idx="1" type="subTitle"/>
          </p:nvPr>
        </p:nvSpPr>
        <p:spPr>
          <a:xfrm>
            <a:off x="1372963" y="2571175"/>
            <a:ext cx="2743200" cy="31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8" name="Google Shape;38;p39"/>
          <p:cNvSpPr txBox="1"/>
          <p:nvPr>
            <p:ph idx="2" type="subTitle"/>
          </p:nvPr>
        </p:nvSpPr>
        <p:spPr>
          <a:xfrm>
            <a:off x="5027838" y="2571175"/>
            <a:ext cx="2743200" cy="31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9" name="Google Shape;39;p39"/>
          <p:cNvSpPr txBox="1"/>
          <p:nvPr>
            <p:ph idx="3" type="subTitle"/>
          </p:nvPr>
        </p:nvSpPr>
        <p:spPr>
          <a:xfrm>
            <a:off x="1372963" y="2883677"/>
            <a:ext cx="2743200" cy="7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 name="Google Shape;40;p39"/>
          <p:cNvSpPr txBox="1"/>
          <p:nvPr>
            <p:ph idx="4" type="subTitle"/>
          </p:nvPr>
        </p:nvSpPr>
        <p:spPr>
          <a:xfrm>
            <a:off x="5027838" y="2883677"/>
            <a:ext cx="2743200" cy="7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 name="Google Shape;41;p39"/>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2" name="Google Shape;42;p39"/>
          <p:cNvSpPr/>
          <p:nvPr/>
        </p:nvSpPr>
        <p:spPr>
          <a:xfrm>
            <a:off x="228611"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 name="Google Shape;43;p39"/>
          <p:cNvGrpSpPr/>
          <p:nvPr/>
        </p:nvGrpSpPr>
        <p:grpSpPr>
          <a:xfrm rot="5400000">
            <a:off x="-577124" y="4241718"/>
            <a:ext cx="1672853" cy="143201"/>
            <a:chOff x="7239530" y="753659"/>
            <a:chExt cx="1672853" cy="143201"/>
          </a:xfrm>
        </p:grpSpPr>
        <p:sp>
          <p:nvSpPr>
            <p:cNvPr id="44" name="Google Shape;44;p39"/>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9"/>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gradFill>
          <a:gsLst>
            <a:gs pos="0">
              <a:srgbClr val="1C1C1C"/>
            </a:gs>
            <a:gs pos="100000">
              <a:srgbClr val="426B6A"/>
            </a:gs>
          </a:gsLst>
          <a:lin ang="0" scaled="0"/>
        </a:gradFill>
      </p:bgPr>
    </p:bg>
    <p:spTree>
      <p:nvGrpSpPr>
        <p:cNvPr id="46" name="Shape 46"/>
        <p:cNvGrpSpPr/>
        <p:nvPr/>
      </p:nvGrpSpPr>
      <p:grpSpPr>
        <a:xfrm>
          <a:off x="0" y="0"/>
          <a:ext cx="0" cy="0"/>
          <a:chOff x="0" y="0"/>
          <a:chExt cx="0" cy="0"/>
        </a:xfrm>
      </p:grpSpPr>
      <p:sp>
        <p:nvSpPr>
          <p:cNvPr id="47" name="Google Shape;47;p40"/>
          <p:cNvSpPr txBox="1"/>
          <p:nvPr>
            <p:ph idx="1" type="subTitle"/>
          </p:nvPr>
        </p:nvSpPr>
        <p:spPr>
          <a:xfrm>
            <a:off x="1978961" y="1412350"/>
            <a:ext cx="5186100" cy="457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8" name="Google Shape;48;p40"/>
          <p:cNvSpPr txBox="1"/>
          <p:nvPr>
            <p:ph idx="2" type="subTitle"/>
          </p:nvPr>
        </p:nvSpPr>
        <p:spPr>
          <a:xfrm>
            <a:off x="1978961" y="2870675"/>
            <a:ext cx="5186100" cy="457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9" name="Google Shape;49;p40"/>
          <p:cNvSpPr txBox="1"/>
          <p:nvPr>
            <p:ph idx="3" type="subTitle"/>
          </p:nvPr>
        </p:nvSpPr>
        <p:spPr>
          <a:xfrm>
            <a:off x="1978939" y="1869550"/>
            <a:ext cx="5186100" cy="64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0" name="Google Shape;50;p40"/>
          <p:cNvSpPr txBox="1"/>
          <p:nvPr>
            <p:ph idx="4" type="subTitle"/>
          </p:nvPr>
        </p:nvSpPr>
        <p:spPr>
          <a:xfrm>
            <a:off x="1978939" y="3327875"/>
            <a:ext cx="5186100" cy="640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1" name="Google Shape;51;p40"/>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2" name="Google Shape;52;p40"/>
          <p:cNvSpPr/>
          <p:nvPr/>
        </p:nvSpPr>
        <p:spPr>
          <a:xfrm>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gradFill>
          <a:gsLst>
            <a:gs pos="0">
              <a:srgbClr val="1C1C1C"/>
            </a:gs>
            <a:gs pos="100000">
              <a:srgbClr val="426B6A"/>
            </a:gs>
          </a:gsLst>
          <a:lin ang="0" scaled="0"/>
        </a:gradFill>
      </p:bgPr>
    </p:bg>
    <p:spTree>
      <p:nvGrpSpPr>
        <p:cNvPr id="53" name="Shape 53"/>
        <p:cNvGrpSpPr/>
        <p:nvPr/>
      </p:nvGrpSpPr>
      <p:grpSpPr>
        <a:xfrm>
          <a:off x="0" y="0"/>
          <a:ext cx="0" cy="0"/>
          <a:chOff x="0" y="0"/>
          <a:chExt cx="0" cy="0"/>
        </a:xfrm>
      </p:grpSpPr>
      <p:sp>
        <p:nvSpPr>
          <p:cNvPr id="54" name="Google Shape;54;p41"/>
          <p:cNvSpPr txBox="1"/>
          <p:nvPr>
            <p:ph type="title"/>
          </p:nvPr>
        </p:nvSpPr>
        <p:spPr>
          <a:xfrm>
            <a:off x="1247877" y="2362200"/>
            <a:ext cx="19701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5" name="Google Shape;55;p41"/>
          <p:cNvSpPr txBox="1"/>
          <p:nvPr>
            <p:ph idx="1" type="subTitle"/>
          </p:nvPr>
        </p:nvSpPr>
        <p:spPr>
          <a:xfrm>
            <a:off x="1247877" y="2819400"/>
            <a:ext cx="1970100" cy="94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6" name="Google Shape;56;p41"/>
          <p:cNvSpPr txBox="1"/>
          <p:nvPr>
            <p:ph idx="2" type="title"/>
          </p:nvPr>
        </p:nvSpPr>
        <p:spPr>
          <a:xfrm>
            <a:off x="3663150" y="2362200"/>
            <a:ext cx="19701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7" name="Google Shape;57;p41"/>
          <p:cNvSpPr txBox="1"/>
          <p:nvPr>
            <p:ph idx="3" type="subTitle"/>
          </p:nvPr>
        </p:nvSpPr>
        <p:spPr>
          <a:xfrm>
            <a:off x="3663150" y="2819400"/>
            <a:ext cx="1970100" cy="94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 name="Google Shape;58;p41"/>
          <p:cNvSpPr txBox="1"/>
          <p:nvPr>
            <p:ph idx="4" type="title"/>
          </p:nvPr>
        </p:nvSpPr>
        <p:spPr>
          <a:xfrm>
            <a:off x="6078423" y="2362200"/>
            <a:ext cx="19701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9" name="Google Shape;59;p41"/>
          <p:cNvSpPr txBox="1"/>
          <p:nvPr>
            <p:ph idx="5" type="subTitle"/>
          </p:nvPr>
        </p:nvSpPr>
        <p:spPr>
          <a:xfrm>
            <a:off x="6078423" y="2819400"/>
            <a:ext cx="1970100" cy="94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41"/>
          <p:cNvSpPr txBox="1"/>
          <p:nvPr>
            <p:ph idx="6"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1" name="Google Shape;61;p41"/>
          <p:cNvSpPr/>
          <p:nvPr/>
        </p:nvSpPr>
        <p:spPr>
          <a:xfrm>
            <a:off x="223297" y="228611"/>
            <a:ext cx="8697406" cy="4683406"/>
          </a:xfrm>
          <a:custGeom>
            <a:rect b="b" l="l" r="r" t="t"/>
            <a:pathLst>
              <a:path extrusionOk="0" fill="none" h="101664" w="188797">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1C1C1C"/>
            </a:gs>
            <a:gs pos="100000">
              <a:srgbClr val="426B6A"/>
            </a:gs>
          </a:gsLst>
          <a:lin ang="0" scaled="0"/>
        </a:gradFill>
      </p:bgPr>
    </p:bg>
    <p:spTree>
      <p:nvGrpSpPr>
        <p:cNvPr id="62" name="Shape 62"/>
        <p:cNvGrpSpPr/>
        <p:nvPr/>
      </p:nvGrpSpPr>
      <p:grpSpPr>
        <a:xfrm>
          <a:off x="0" y="0"/>
          <a:ext cx="0" cy="0"/>
          <a:chOff x="0" y="0"/>
          <a:chExt cx="0" cy="0"/>
        </a:xfrm>
      </p:grpSpPr>
      <p:sp>
        <p:nvSpPr>
          <p:cNvPr id="63" name="Google Shape;63;p42"/>
          <p:cNvSpPr txBox="1"/>
          <p:nvPr>
            <p:ph type="title"/>
          </p:nvPr>
        </p:nvSpPr>
        <p:spPr>
          <a:xfrm>
            <a:off x="3362488" y="1551223"/>
            <a:ext cx="3835800" cy="88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60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42"/>
          <p:cNvSpPr txBox="1"/>
          <p:nvPr>
            <p:ph idx="2" type="title"/>
          </p:nvPr>
        </p:nvSpPr>
        <p:spPr>
          <a:xfrm>
            <a:off x="1487763" y="1834950"/>
            <a:ext cx="1406700" cy="10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3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65" name="Google Shape;65;p42"/>
          <p:cNvSpPr txBox="1"/>
          <p:nvPr>
            <p:ph idx="1" type="subTitle"/>
          </p:nvPr>
        </p:nvSpPr>
        <p:spPr>
          <a:xfrm>
            <a:off x="3362468" y="2438323"/>
            <a:ext cx="3835800" cy="64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 name="Google Shape;66;p42"/>
          <p:cNvSpPr txBox="1"/>
          <p:nvPr>
            <p:ph idx="12" type="sldNum"/>
          </p:nvPr>
        </p:nvSpPr>
        <p:spPr>
          <a:xfrm>
            <a:off x="7875300" y="4438415"/>
            <a:ext cx="548700" cy="1704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r>
              <a:rPr lang="en"/>
              <a:t>00</a:t>
            </a:r>
            <a:fld id="{00000000-1234-1234-1234-123412341234}" type="slidenum">
              <a:rPr lang="en"/>
              <a:t>‹#›</a:t>
            </a:fld>
            <a:endParaRPr/>
          </a:p>
        </p:txBody>
      </p:sp>
      <p:sp>
        <p:nvSpPr>
          <p:cNvPr id="67" name="Google Shape;67;p42"/>
          <p:cNvSpPr/>
          <p:nvPr/>
        </p:nvSpPr>
        <p:spPr>
          <a:xfrm flipH="1" rot="10800000">
            <a:off x="223205" y="228726"/>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 name="Google Shape;68;p42"/>
          <p:cNvGrpSpPr/>
          <p:nvPr/>
        </p:nvGrpSpPr>
        <p:grpSpPr>
          <a:xfrm rot="-5400000">
            <a:off x="-577123" y="764816"/>
            <a:ext cx="1672853" cy="143201"/>
            <a:chOff x="7239530" y="753659"/>
            <a:chExt cx="1672853" cy="143201"/>
          </a:xfrm>
        </p:grpSpPr>
        <p:sp>
          <p:nvSpPr>
            <p:cNvPr id="69" name="Google Shape;69;p42"/>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2"/>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rgbClr val="1C1C1C"/>
            </a:gs>
            <a:gs pos="100000">
              <a:srgbClr val="426B6A"/>
            </a:gs>
          </a:gsLst>
          <a:lin ang="0" scaled="0"/>
        </a:gradFill>
      </p:bgPr>
    </p:bg>
    <p:spTree>
      <p:nvGrpSpPr>
        <p:cNvPr id="71" name="Shape 71"/>
        <p:cNvGrpSpPr/>
        <p:nvPr/>
      </p:nvGrpSpPr>
      <p:grpSpPr>
        <a:xfrm>
          <a:off x="0" y="0"/>
          <a:ext cx="0" cy="0"/>
          <a:chOff x="0" y="0"/>
          <a:chExt cx="0" cy="0"/>
        </a:xfrm>
      </p:grpSpPr>
      <p:sp>
        <p:nvSpPr>
          <p:cNvPr id="72" name="Google Shape;72;p43"/>
          <p:cNvSpPr txBox="1"/>
          <p:nvPr>
            <p:ph idx="1" type="body"/>
          </p:nvPr>
        </p:nvSpPr>
        <p:spPr>
          <a:xfrm>
            <a:off x="831925" y="1152475"/>
            <a:ext cx="74802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1"/>
              </a:buClr>
              <a:buSzPts val="1200"/>
              <a:buChar char="●"/>
              <a:defRPr sz="1250">
                <a:solidFill>
                  <a:schemeClr val="lt1"/>
                </a:solidFill>
              </a:defRPr>
            </a:lvl1pPr>
            <a:lvl2pPr indent="-317500" lvl="1" marL="914400" algn="l">
              <a:lnSpc>
                <a:spcPct val="115000"/>
              </a:lnSpc>
              <a:spcBef>
                <a:spcPts val="0"/>
              </a:spcBef>
              <a:spcAft>
                <a:spcPts val="0"/>
              </a:spcAft>
              <a:buClr>
                <a:schemeClr val="lt1"/>
              </a:buClr>
              <a:buSzPts val="1400"/>
              <a:buFont typeface="Arial"/>
              <a:buChar char="○"/>
              <a:defRPr>
                <a:solidFill>
                  <a:schemeClr val="lt1"/>
                </a:solidFill>
              </a:defRPr>
            </a:lvl2pPr>
            <a:lvl3pPr indent="-317500" lvl="2" marL="1371600" algn="l">
              <a:lnSpc>
                <a:spcPct val="115000"/>
              </a:lnSpc>
              <a:spcBef>
                <a:spcPts val="0"/>
              </a:spcBef>
              <a:spcAft>
                <a:spcPts val="0"/>
              </a:spcAft>
              <a:buClr>
                <a:schemeClr val="lt1"/>
              </a:buClr>
              <a:buSzPts val="1400"/>
              <a:buFont typeface="Arial"/>
              <a:buChar char="■"/>
              <a:defRPr>
                <a:solidFill>
                  <a:schemeClr val="lt1"/>
                </a:solidFill>
              </a:defRPr>
            </a:lvl3pPr>
            <a:lvl4pPr indent="-317500" lvl="3" marL="1828800" algn="l">
              <a:lnSpc>
                <a:spcPct val="115000"/>
              </a:lnSpc>
              <a:spcBef>
                <a:spcPts val="0"/>
              </a:spcBef>
              <a:spcAft>
                <a:spcPts val="0"/>
              </a:spcAft>
              <a:buClr>
                <a:schemeClr val="lt1"/>
              </a:buClr>
              <a:buSzPts val="1400"/>
              <a:buFont typeface="Arial"/>
              <a:buChar char="●"/>
              <a:defRPr>
                <a:solidFill>
                  <a:schemeClr val="lt1"/>
                </a:solidFill>
              </a:defRPr>
            </a:lvl4pPr>
            <a:lvl5pPr indent="-317500" lvl="4" marL="2286000" algn="l">
              <a:lnSpc>
                <a:spcPct val="115000"/>
              </a:lnSpc>
              <a:spcBef>
                <a:spcPts val="0"/>
              </a:spcBef>
              <a:spcAft>
                <a:spcPts val="0"/>
              </a:spcAft>
              <a:buClr>
                <a:schemeClr val="lt1"/>
              </a:buClr>
              <a:buSzPts val="1400"/>
              <a:buFont typeface="Arial"/>
              <a:buChar char="○"/>
              <a:defRPr>
                <a:solidFill>
                  <a:schemeClr val="lt1"/>
                </a:solidFill>
              </a:defRPr>
            </a:lvl5pPr>
            <a:lvl6pPr indent="-317500" lvl="5" marL="2743200" algn="l">
              <a:lnSpc>
                <a:spcPct val="115000"/>
              </a:lnSpc>
              <a:spcBef>
                <a:spcPts val="0"/>
              </a:spcBef>
              <a:spcAft>
                <a:spcPts val="0"/>
              </a:spcAft>
              <a:buClr>
                <a:schemeClr val="lt1"/>
              </a:buClr>
              <a:buSzPts val="1400"/>
              <a:buFont typeface="Arial"/>
              <a:buChar char="■"/>
              <a:defRPr>
                <a:solidFill>
                  <a:schemeClr val="lt1"/>
                </a:solidFill>
              </a:defRPr>
            </a:lvl6pPr>
            <a:lvl7pPr indent="-317500" lvl="6" marL="3200400" algn="l">
              <a:lnSpc>
                <a:spcPct val="115000"/>
              </a:lnSpc>
              <a:spcBef>
                <a:spcPts val="0"/>
              </a:spcBef>
              <a:spcAft>
                <a:spcPts val="0"/>
              </a:spcAft>
              <a:buClr>
                <a:schemeClr val="lt1"/>
              </a:buClr>
              <a:buSzPts val="1400"/>
              <a:buFont typeface="Arial"/>
              <a:buChar char="●"/>
              <a:defRPr>
                <a:solidFill>
                  <a:schemeClr val="lt1"/>
                </a:solidFill>
              </a:defRPr>
            </a:lvl7pPr>
            <a:lvl8pPr indent="-317500" lvl="7" marL="3657600" algn="l">
              <a:lnSpc>
                <a:spcPct val="115000"/>
              </a:lnSpc>
              <a:spcBef>
                <a:spcPts val="0"/>
              </a:spcBef>
              <a:spcAft>
                <a:spcPts val="0"/>
              </a:spcAft>
              <a:buClr>
                <a:schemeClr val="lt1"/>
              </a:buClr>
              <a:buSzPts val="1400"/>
              <a:buFont typeface="Arial"/>
              <a:buChar char="○"/>
              <a:defRPr>
                <a:solidFill>
                  <a:schemeClr val="lt1"/>
                </a:solidFill>
              </a:defRPr>
            </a:lvl8pPr>
            <a:lvl9pPr indent="-317500" lvl="8" marL="4114800" algn="l">
              <a:lnSpc>
                <a:spcPct val="115000"/>
              </a:lnSpc>
              <a:spcBef>
                <a:spcPts val="0"/>
              </a:spcBef>
              <a:spcAft>
                <a:spcPts val="0"/>
              </a:spcAft>
              <a:buClr>
                <a:schemeClr val="lt1"/>
              </a:buClr>
              <a:buSzPts val="1400"/>
              <a:buFont typeface="Arial"/>
              <a:buChar char="■"/>
              <a:defRPr>
                <a:solidFill>
                  <a:schemeClr val="lt1"/>
                </a:solidFill>
              </a:defRPr>
            </a:lvl9pPr>
          </a:lstStyle>
          <a:p/>
        </p:txBody>
      </p:sp>
      <p:sp>
        <p:nvSpPr>
          <p:cNvPr id="73" name="Google Shape;73;p43"/>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1C1C1C"/>
            </a:gs>
            <a:gs pos="100000">
              <a:srgbClr val="426B6A"/>
            </a:gs>
          </a:gsLst>
          <a:lin ang="0" scaled="0"/>
        </a:gradFill>
      </p:bgPr>
    </p:bg>
    <p:spTree>
      <p:nvGrpSpPr>
        <p:cNvPr id="74" name="Shape 74"/>
        <p:cNvGrpSpPr/>
        <p:nvPr/>
      </p:nvGrpSpPr>
      <p:grpSpPr>
        <a:xfrm>
          <a:off x="0" y="0"/>
          <a:ext cx="0" cy="0"/>
          <a:chOff x="0" y="0"/>
          <a:chExt cx="0" cy="0"/>
        </a:xfrm>
      </p:grpSpPr>
      <p:sp>
        <p:nvSpPr>
          <p:cNvPr id="75" name="Google Shape;75;p44"/>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6" name="Google Shape;76;p44"/>
          <p:cNvSpPr/>
          <p:nvPr/>
        </p:nvSpPr>
        <p:spPr>
          <a:xfrm>
            <a:off x="223205" y="230151"/>
            <a:ext cx="8697590" cy="4683176"/>
          </a:xfrm>
          <a:custGeom>
            <a:rect b="b" l="l" r="r" t="t"/>
            <a:pathLst>
              <a:path extrusionOk="0" fill="none" h="101659" w="188801">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cap="flat" cmpd="sng" w="28575">
            <a:solidFill>
              <a:schemeClr val="accent2"/>
            </a:solidFill>
            <a:prstDash val="solid"/>
            <a:miter lim="4153"/>
            <a:headEnd len="sm" w="sm" type="none"/>
            <a:tailEnd len="sm" w="sm" type="none"/>
          </a:ln>
          <a:effectLst>
            <a:outerShdw blurRad="57150" rotWithShape="0" algn="bl" dir="5400000" dist="19050">
              <a:schemeClr val="lt1">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 name="Google Shape;77;p44"/>
          <p:cNvGrpSpPr/>
          <p:nvPr/>
        </p:nvGrpSpPr>
        <p:grpSpPr>
          <a:xfrm rot="5400000">
            <a:off x="-577124" y="4241718"/>
            <a:ext cx="1672853" cy="143201"/>
            <a:chOff x="7239530" y="753659"/>
            <a:chExt cx="1672853" cy="143201"/>
          </a:xfrm>
        </p:grpSpPr>
        <p:sp>
          <p:nvSpPr>
            <p:cNvPr id="78" name="Google Shape;78;p44"/>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4"/>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1.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720000" y="331645"/>
            <a:ext cx="7704000" cy="640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Russo One"/>
              <a:buNone/>
              <a:defRPr b="0" i="0" sz="3500" u="none" cap="none" strike="noStrike">
                <a:solidFill>
                  <a:schemeClr val="dk1"/>
                </a:solidFill>
                <a:latin typeface="Russo One"/>
                <a:ea typeface="Russo One"/>
                <a:cs typeface="Russo One"/>
                <a:sym typeface="Russo One"/>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35"/>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1pPr>
            <a:lvl2pPr indent="-317500" lvl="1" marL="914400" marR="0" rtl="0" algn="l">
              <a:lnSpc>
                <a:spcPct val="100000"/>
              </a:lnSpc>
              <a:spcBef>
                <a:spcPts val="160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2pPr>
            <a:lvl3pPr indent="-317500" lvl="2" marL="1371600" marR="0" rtl="0" algn="l">
              <a:lnSpc>
                <a:spcPct val="100000"/>
              </a:lnSpc>
              <a:spcBef>
                <a:spcPts val="160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3pPr>
            <a:lvl4pPr indent="-317500" lvl="3" marL="1828800" marR="0" rtl="0" algn="l">
              <a:lnSpc>
                <a:spcPct val="100000"/>
              </a:lnSpc>
              <a:spcBef>
                <a:spcPts val="160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4pPr>
            <a:lvl5pPr indent="-317500" lvl="4" marL="2286000" marR="0" rtl="0" algn="l">
              <a:lnSpc>
                <a:spcPct val="100000"/>
              </a:lnSpc>
              <a:spcBef>
                <a:spcPts val="160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5pPr>
            <a:lvl6pPr indent="-317500" lvl="5" marL="2743200" marR="0" rtl="0" algn="l">
              <a:lnSpc>
                <a:spcPct val="100000"/>
              </a:lnSpc>
              <a:spcBef>
                <a:spcPts val="160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6pPr>
            <a:lvl7pPr indent="-317500" lvl="6" marL="3200400" marR="0" rtl="0" algn="l">
              <a:lnSpc>
                <a:spcPct val="100000"/>
              </a:lnSpc>
              <a:spcBef>
                <a:spcPts val="160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7pPr>
            <a:lvl8pPr indent="-317500" lvl="7" marL="3657600" marR="0" rtl="0" algn="l">
              <a:lnSpc>
                <a:spcPct val="100000"/>
              </a:lnSpc>
              <a:spcBef>
                <a:spcPts val="1600"/>
              </a:spcBef>
              <a:spcAft>
                <a:spcPts val="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8pPr>
            <a:lvl9pPr indent="-317500" lvl="8" marL="4114800" marR="0" rtl="0" algn="l">
              <a:lnSpc>
                <a:spcPct val="100000"/>
              </a:lnSpc>
              <a:spcBef>
                <a:spcPts val="1600"/>
              </a:spcBef>
              <a:spcAft>
                <a:spcPts val="1600"/>
              </a:spcAft>
              <a:buClr>
                <a:schemeClr val="dk1"/>
              </a:buClr>
              <a:buSzPts val="1400"/>
              <a:buFont typeface="Inconsolata"/>
              <a:buChar char="■"/>
              <a:defRPr b="0" i="0" sz="1400" u="none" cap="none" strike="noStrike">
                <a:solidFill>
                  <a:schemeClr val="dk1"/>
                </a:solidFill>
                <a:latin typeface="Inconsolata"/>
                <a:ea typeface="Inconsolata"/>
                <a:cs typeface="Inconsolata"/>
                <a:sym typeface="Inconsolata"/>
              </a:defRPr>
            </a:lvl9pPr>
          </a:lstStyle>
          <a:p/>
        </p:txBody>
      </p:sp>
      <p:sp>
        <p:nvSpPr>
          <p:cNvPr id="8" name="Google Shape;8;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Inconsolata"/>
                <a:ea typeface="Inconsolata"/>
                <a:cs typeface="Inconsolata"/>
                <a:sym typeface="Inconsolat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306" name="Shape 306"/>
        <p:cNvGrpSpPr/>
        <p:nvPr/>
      </p:nvGrpSpPr>
      <p:grpSpPr>
        <a:xfrm>
          <a:off x="0" y="0"/>
          <a:ext cx="0" cy="0"/>
          <a:chOff x="0" y="0"/>
          <a:chExt cx="0" cy="0"/>
        </a:xfrm>
      </p:grpSpPr>
      <p:sp>
        <p:nvSpPr>
          <p:cNvPr id="307" name="Google Shape;307;p1"/>
          <p:cNvSpPr txBox="1"/>
          <p:nvPr>
            <p:ph type="ctrTitle"/>
          </p:nvPr>
        </p:nvSpPr>
        <p:spPr>
          <a:xfrm>
            <a:off x="1806675" y="1266213"/>
            <a:ext cx="6469500" cy="1958100"/>
          </a:xfrm>
          <a:prstGeom prst="rect">
            <a:avLst/>
          </a:prstGeom>
          <a:noFill/>
          <a:ln>
            <a:noFill/>
          </a:ln>
        </p:spPr>
        <p:txBody>
          <a:bodyPr anchorCtr="0" anchor="ctr" bIns="91425" lIns="0" spcFirstLastPara="1" rIns="0" wrap="square" tIns="91425">
            <a:noAutofit/>
          </a:bodyPr>
          <a:lstStyle/>
          <a:p>
            <a:pPr indent="0" lvl="0" marL="0" rtl="0" algn="l">
              <a:lnSpc>
                <a:spcPct val="100000"/>
              </a:lnSpc>
              <a:spcBef>
                <a:spcPts val="0"/>
              </a:spcBef>
              <a:spcAft>
                <a:spcPts val="0"/>
              </a:spcAft>
              <a:buSzPts val="5200"/>
              <a:buNone/>
            </a:pPr>
            <a:r>
              <a:rPr lang="en" sz="5600">
                <a:solidFill>
                  <a:schemeClr val="lt1"/>
                </a:solidFill>
              </a:rPr>
              <a:t>Model </a:t>
            </a:r>
            <a:endParaRPr sz="5600">
              <a:solidFill>
                <a:schemeClr val="lt1"/>
              </a:solidFill>
            </a:endParaRPr>
          </a:p>
          <a:p>
            <a:pPr indent="0" lvl="0" marL="0" rtl="0" algn="l">
              <a:lnSpc>
                <a:spcPct val="100000"/>
              </a:lnSpc>
              <a:spcBef>
                <a:spcPts val="0"/>
              </a:spcBef>
              <a:spcAft>
                <a:spcPts val="0"/>
              </a:spcAft>
              <a:buSzPts val="5200"/>
              <a:buNone/>
            </a:pPr>
            <a:r>
              <a:rPr lang="en" sz="5600">
                <a:solidFill>
                  <a:schemeClr val="lt1"/>
                </a:solidFill>
              </a:rPr>
              <a:t>Evaluation</a:t>
            </a:r>
            <a:endParaRPr sz="5600">
              <a:solidFill>
                <a:schemeClr val="lt1"/>
              </a:solidFill>
            </a:endParaRPr>
          </a:p>
        </p:txBody>
      </p:sp>
      <p:sp>
        <p:nvSpPr>
          <p:cNvPr id="308" name="Google Shape;308;p1"/>
          <p:cNvSpPr txBox="1"/>
          <p:nvPr>
            <p:ph idx="12" type="sldNum"/>
          </p:nvPr>
        </p:nvSpPr>
        <p:spPr>
          <a:xfrm>
            <a:off x="7875300" y="4434050"/>
            <a:ext cx="548700" cy="170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
              <a:buNone/>
            </a:pPr>
            <a:r>
              <a:rPr lang="en">
                <a:solidFill>
                  <a:schemeClr val="accent2"/>
                </a:solidFill>
              </a:rPr>
              <a:t>00</a:t>
            </a:r>
            <a:fld id="{00000000-1234-1234-1234-123412341234}" type="slidenum">
              <a:rPr lang="en">
                <a:solidFill>
                  <a:schemeClr val="accent2"/>
                </a:solidFill>
              </a:rPr>
              <a:t>‹#›</a:t>
            </a:fld>
            <a:endParaRPr>
              <a:solidFill>
                <a:schemeClr val="accent2"/>
              </a:solidFill>
            </a:endParaRPr>
          </a:p>
        </p:txBody>
      </p:sp>
      <p:sp>
        <p:nvSpPr>
          <p:cNvPr id="309" name="Google Shape;309;p1"/>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
          <p:cNvSpPr/>
          <p:nvPr/>
        </p:nvSpPr>
        <p:spPr>
          <a:xfrm>
            <a:off x="6544825" y="4438425"/>
            <a:ext cx="1071300" cy="170400"/>
          </a:xfrm>
          <a:prstGeom prst="roundRect">
            <a:avLst>
              <a:gd fmla="val 50000" name="adj"/>
            </a:avLst>
          </a:prstGeom>
          <a:noFill/>
          <a:ln cap="flat" cmpd="sng" w="19050">
            <a:solidFill>
              <a:schemeClr val="accent2"/>
            </a:solidFill>
            <a:prstDash val="solid"/>
            <a:round/>
            <a:headEnd len="sm" w="sm" type="none"/>
            <a:tailEnd len="sm" w="sm" type="none"/>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432" name="Shape 432"/>
        <p:cNvGrpSpPr/>
        <p:nvPr/>
      </p:nvGrpSpPr>
      <p:grpSpPr>
        <a:xfrm>
          <a:off x="0" y="0"/>
          <a:ext cx="0" cy="0"/>
          <a:chOff x="0" y="0"/>
          <a:chExt cx="0" cy="0"/>
        </a:xfrm>
      </p:grpSpPr>
      <p:sp>
        <p:nvSpPr>
          <p:cNvPr id="433" name="Google Shape;433;p11"/>
          <p:cNvSpPr txBox="1"/>
          <p:nvPr>
            <p:ph idx="4294967295" type="subTitle"/>
          </p:nvPr>
        </p:nvSpPr>
        <p:spPr>
          <a:xfrm>
            <a:off x="1921650" y="1765200"/>
            <a:ext cx="5929800" cy="2275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400"/>
              <a:buFont typeface="Inconsolata"/>
              <a:buNone/>
            </a:pPr>
            <a:r>
              <a:rPr b="0" i="0" lang="en" sz="1500" u="none" cap="none" strike="noStrike">
                <a:solidFill>
                  <a:schemeClr val="accent6"/>
                </a:solidFill>
                <a:latin typeface="Inconsolata SemiBold"/>
                <a:ea typeface="Inconsolata SemiBold"/>
                <a:cs typeface="Inconsolata SemiBold"/>
                <a:sym typeface="Inconsolata SemiBold"/>
              </a:rPr>
              <a:t>It can be applied to most generic problems but is not very useful when it comes to unbalanced datasets. </a:t>
            </a:r>
            <a:endParaRPr b="0" i="0" sz="1500" u="none" cap="none" strike="noStrike">
              <a:solidFill>
                <a:schemeClr val="accent6"/>
              </a:solidFill>
              <a:latin typeface="Inconsolata SemiBold"/>
              <a:ea typeface="Inconsolata SemiBold"/>
              <a:cs typeface="Inconsolata SemiBold"/>
              <a:sym typeface="Inconsolata SemiBold"/>
            </a:endParaRPr>
          </a:p>
          <a:p>
            <a:pPr indent="0" lvl="0" marL="0" marR="0" rtl="0" algn="l">
              <a:lnSpc>
                <a:spcPct val="115000"/>
              </a:lnSpc>
              <a:spcBef>
                <a:spcPts val="1400"/>
              </a:spcBef>
              <a:spcAft>
                <a:spcPts val="1400"/>
              </a:spcAft>
              <a:buClr>
                <a:schemeClr val="dk1"/>
              </a:buClr>
              <a:buSzPts val="1400"/>
              <a:buFont typeface="Inconsolata"/>
              <a:buNone/>
            </a:pPr>
            <a:r>
              <a:rPr b="0" i="0" lang="en" sz="1500" u="none" cap="none" strike="noStrike">
                <a:solidFill>
                  <a:schemeClr val="accent6"/>
                </a:solidFill>
                <a:latin typeface="Inconsolata SemiBold"/>
                <a:ea typeface="Inconsolata SemiBold"/>
                <a:cs typeface="Inconsolata SemiBold"/>
                <a:sym typeface="Inconsolata SemiBold"/>
              </a:rPr>
              <a:t>For instance, if we are detecting frauds in bank data, the ratio of fraud to non-fraud cases can be 1:99. In such cases, if accuracy is used, the model will turn out to be 99% accurate by predicting all test cases as non-fraud. The 99% accurate model will be completely useless.</a:t>
            </a:r>
            <a:endParaRPr b="0" i="0" sz="1500" u="none" cap="none" strike="noStrike">
              <a:solidFill>
                <a:schemeClr val="accent6"/>
              </a:solidFill>
              <a:latin typeface="Inconsolata SemiBold"/>
              <a:ea typeface="Inconsolata SemiBold"/>
              <a:cs typeface="Inconsolata SemiBold"/>
              <a:sym typeface="Inconsolata SemiBold"/>
            </a:endParaRPr>
          </a:p>
        </p:txBody>
      </p:sp>
      <p:sp>
        <p:nvSpPr>
          <p:cNvPr id="434" name="Google Shape;434;p11"/>
          <p:cNvSpPr txBox="1"/>
          <p:nvPr>
            <p:ph idx="4294967295" type="subTitle"/>
          </p:nvPr>
        </p:nvSpPr>
        <p:spPr>
          <a:xfrm>
            <a:off x="1850011" y="936500"/>
            <a:ext cx="51861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1400"/>
              <a:buFont typeface="Inconsolata"/>
              <a:buNone/>
            </a:pPr>
            <a:r>
              <a:rPr b="0" i="0" lang="en" sz="2700" u="none" cap="none" strike="noStrike">
                <a:solidFill>
                  <a:schemeClr val="accent6"/>
                </a:solidFill>
                <a:latin typeface="Russo One"/>
                <a:ea typeface="Russo One"/>
                <a:cs typeface="Russo One"/>
                <a:sym typeface="Russo One"/>
              </a:rPr>
              <a:t>When to Use</a:t>
            </a:r>
            <a:endParaRPr b="0" i="0" sz="2700" u="none" cap="none" strike="noStrike">
              <a:solidFill>
                <a:schemeClr val="accent6"/>
              </a:solidFill>
              <a:latin typeface="Russo One"/>
              <a:ea typeface="Russo One"/>
              <a:cs typeface="Russo One"/>
              <a:sym typeface="Russo On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438" name="Shape 438"/>
        <p:cNvGrpSpPr/>
        <p:nvPr/>
      </p:nvGrpSpPr>
      <p:grpSpPr>
        <a:xfrm>
          <a:off x="0" y="0"/>
          <a:ext cx="0" cy="0"/>
          <a:chOff x="0" y="0"/>
          <a:chExt cx="0" cy="0"/>
        </a:xfrm>
      </p:grpSpPr>
      <p:sp>
        <p:nvSpPr>
          <p:cNvPr id="439" name="Google Shape;439;p10"/>
          <p:cNvSpPr txBox="1"/>
          <p:nvPr>
            <p:ph idx="1" type="subTitle"/>
          </p:nvPr>
        </p:nvSpPr>
        <p:spPr>
          <a:xfrm>
            <a:off x="1978961" y="1412350"/>
            <a:ext cx="5186100" cy="45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Definition -</a:t>
            </a:r>
            <a:endParaRPr/>
          </a:p>
        </p:txBody>
      </p:sp>
      <p:sp>
        <p:nvSpPr>
          <p:cNvPr id="440" name="Google Shape;440;p10"/>
          <p:cNvSpPr txBox="1"/>
          <p:nvPr>
            <p:ph idx="3" type="subTitle"/>
          </p:nvPr>
        </p:nvSpPr>
        <p:spPr>
          <a:xfrm>
            <a:off x="1432725" y="1869550"/>
            <a:ext cx="6676500" cy="194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accent6"/>
                </a:solidFill>
                <a:latin typeface="Inconsolata SemiBold"/>
                <a:ea typeface="Inconsolata SemiBold"/>
                <a:cs typeface="Inconsolata SemiBold"/>
                <a:sym typeface="Inconsolata SemiBold"/>
              </a:rPr>
              <a:t>Accuracy is a scoring system in binary classification </a:t>
            </a:r>
            <a:r>
              <a:rPr i="1" lang="en" u="sng">
                <a:solidFill>
                  <a:schemeClr val="accent6"/>
                </a:solidFill>
                <a:latin typeface="Inconsolata SemiBold"/>
                <a:ea typeface="Inconsolata SemiBold"/>
                <a:cs typeface="Inconsolata SemiBold"/>
                <a:sym typeface="Inconsolata SemiBold"/>
              </a:rPr>
              <a:t>(i.e., determining if an answer or returned information is correct or not)</a:t>
            </a:r>
            <a:r>
              <a:rPr i="1" lang="en">
                <a:solidFill>
                  <a:schemeClr val="accent6"/>
                </a:solidFill>
                <a:latin typeface="Inconsolata SemiBold"/>
                <a:ea typeface="Inconsolata SemiBold"/>
                <a:cs typeface="Inconsolata SemiBold"/>
                <a:sym typeface="Inconsolata SemiBold"/>
              </a:rPr>
              <a:t>. </a:t>
            </a:r>
            <a:r>
              <a:rPr lang="en">
                <a:solidFill>
                  <a:schemeClr val="accent6"/>
                </a:solidFill>
                <a:latin typeface="Inconsolata SemiBold"/>
                <a:ea typeface="Inconsolata SemiBold"/>
                <a:cs typeface="Inconsolata SemiBold"/>
                <a:sym typeface="Inconsolata SemiBold"/>
              </a:rPr>
              <a:t>It measures how often the classifier makes the correct predictions, as it is the ratio. It sometimes used as an alternative to F-score.</a:t>
            </a:r>
            <a:endParaRPr>
              <a:solidFill>
                <a:schemeClr val="accent6"/>
              </a:solidFill>
              <a:latin typeface="Inconsolata SemiBold"/>
              <a:ea typeface="Inconsolata SemiBold"/>
              <a:cs typeface="Inconsolata SemiBold"/>
              <a:sym typeface="Inconsolata SemiBold"/>
            </a:endParaRPr>
          </a:p>
          <a:p>
            <a:pPr indent="0" lvl="0" marL="0" rtl="0" algn="l">
              <a:lnSpc>
                <a:spcPct val="100000"/>
              </a:lnSpc>
              <a:spcBef>
                <a:spcPts val="0"/>
              </a:spcBef>
              <a:spcAft>
                <a:spcPts val="0"/>
              </a:spcAft>
              <a:buSzPts val="1400"/>
              <a:buNone/>
            </a:pPr>
            <a:r>
              <a:t/>
            </a:r>
            <a:endParaRPr>
              <a:solidFill>
                <a:schemeClr val="accent6"/>
              </a:solidFill>
              <a:latin typeface="Inconsolata SemiBold"/>
              <a:ea typeface="Inconsolata SemiBold"/>
              <a:cs typeface="Inconsolata SemiBold"/>
              <a:sym typeface="Inconsolata SemiBold"/>
            </a:endParaRPr>
          </a:p>
          <a:p>
            <a:pPr indent="0" lvl="0" marL="0" rtl="0" algn="l">
              <a:lnSpc>
                <a:spcPct val="100000"/>
              </a:lnSpc>
              <a:spcBef>
                <a:spcPts val="0"/>
              </a:spcBef>
              <a:spcAft>
                <a:spcPts val="0"/>
              </a:spcAft>
              <a:buSzPts val="1400"/>
              <a:buNone/>
            </a:pPr>
            <a:r>
              <a:rPr b="1" lang="en">
                <a:solidFill>
                  <a:schemeClr val="accent6"/>
                </a:solidFill>
              </a:rPr>
              <a:t>Calculated as: (True Positives + True Negatives) / (True Positives + True Negatives + False Positives + False Negatives).</a:t>
            </a:r>
            <a:endParaRPr b="1">
              <a:solidFill>
                <a:schemeClr val="accent6"/>
              </a:solidFill>
            </a:endParaRPr>
          </a:p>
        </p:txBody>
      </p:sp>
      <p:sp>
        <p:nvSpPr>
          <p:cNvPr id="441" name="Google Shape;441;p10"/>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Accuracy Score</a:t>
            </a:r>
            <a:endParaRPr/>
          </a:p>
        </p:txBody>
      </p:sp>
      <p:grpSp>
        <p:nvGrpSpPr>
          <p:cNvPr id="442" name="Google Shape;442;p10"/>
          <p:cNvGrpSpPr/>
          <p:nvPr/>
        </p:nvGrpSpPr>
        <p:grpSpPr>
          <a:xfrm>
            <a:off x="7318730" y="4111487"/>
            <a:ext cx="1585642" cy="403038"/>
            <a:chOff x="7318730" y="4111487"/>
            <a:chExt cx="1585642" cy="403038"/>
          </a:xfrm>
        </p:grpSpPr>
        <p:sp>
          <p:nvSpPr>
            <p:cNvPr id="443" name="Google Shape;443;p10"/>
            <p:cNvSpPr/>
            <p:nvPr/>
          </p:nvSpPr>
          <p:spPr>
            <a:xfrm rot="10800000">
              <a:off x="7459568" y="4173934"/>
              <a:ext cx="1444804"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0"/>
            <p:cNvSpPr/>
            <p:nvPr/>
          </p:nvSpPr>
          <p:spPr>
            <a:xfrm rot="10800000">
              <a:off x="7318730" y="4111487"/>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0"/>
            <p:cNvSpPr/>
            <p:nvPr/>
          </p:nvSpPr>
          <p:spPr>
            <a:xfrm rot="10800000">
              <a:off x="8008196" y="4305621"/>
              <a:ext cx="89617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0"/>
            <p:cNvSpPr/>
            <p:nvPr/>
          </p:nvSpPr>
          <p:spPr>
            <a:xfrm rot="10800000">
              <a:off x="7888972" y="424317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0"/>
            <p:cNvSpPr/>
            <p:nvPr/>
          </p:nvSpPr>
          <p:spPr>
            <a:xfrm rot="10800000">
              <a:off x="8465526" y="4433767"/>
              <a:ext cx="43884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0"/>
            <p:cNvSpPr/>
            <p:nvPr/>
          </p:nvSpPr>
          <p:spPr>
            <a:xfrm rot="10800000">
              <a:off x="8316655" y="437132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9" name="Google Shape;449;p10"/>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0"/>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1" name="Google Shape;451;p10"/>
          <p:cNvPicPr preferRelativeResize="0"/>
          <p:nvPr/>
        </p:nvPicPr>
        <p:blipFill rotWithShape="1">
          <a:blip r:embed="rId3">
            <a:alphaModFix/>
          </a:blip>
          <a:srcRect b="42581" l="43285" r="20873" t="49580"/>
          <a:stretch/>
        </p:blipFill>
        <p:spPr>
          <a:xfrm>
            <a:off x="2020153" y="3845166"/>
            <a:ext cx="4630723" cy="569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455" name="Shape 455"/>
        <p:cNvGrpSpPr/>
        <p:nvPr/>
      </p:nvGrpSpPr>
      <p:grpSpPr>
        <a:xfrm>
          <a:off x="0" y="0"/>
          <a:ext cx="0" cy="0"/>
          <a:chOff x="0" y="0"/>
          <a:chExt cx="0" cy="0"/>
        </a:xfrm>
      </p:grpSpPr>
      <p:sp>
        <p:nvSpPr>
          <p:cNvPr id="456" name="Google Shape;456;p12"/>
          <p:cNvSpPr txBox="1"/>
          <p:nvPr>
            <p:ph idx="1" type="subTitle"/>
          </p:nvPr>
        </p:nvSpPr>
        <p:spPr>
          <a:xfrm>
            <a:off x="1907336" y="1283425"/>
            <a:ext cx="5186100" cy="45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Definition -</a:t>
            </a:r>
            <a:endParaRPr/>
          </a:p>
        </p:txBody>
      </p:sp>
      <p:sp>
        <p:nvSpPr>
          <p:cNvPr id="457" name="Google Shape;457;p12"/>
          <p:cNvSpPr txBox="1"/>
          <p:nvPr>
            <p:ph idx="3" type="subTitle"/>
          </p:nvPr>
        </p:nvSpPr>
        <p:spPr>
          <a:xfrm>
            <a:off x="1907325" y="1740625"/>
            <a:ext cx="6130200" cy="285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a:solidFill>
                  <a:schemeClr val="accent6"/>
                </a:solidFill>
                <a:latin typeface="Inconsolata SemiBold"/>
                <a:ea typeface="Inconsolata SemiBold"/>
                <a:cs typeface="Inconsolata SemiBold"/>
                <a:sym typeface="Inconsolata SemiBold"/>
              </a:rPr>
              <a:t>Precision is the metric used to identify the correctness of classification.</a:t>
            </a:r>
            <a:endParaRPr>
              <a:solidFill>
                <a:schemeClr val="accent6"/>
              </a:solidFill>
              <a:latin typeface="Inconsolata SemiBold"/>
              <a:ea typeface="Inconsolata SemiBold"/>
              <a:cs typeface="Inconsolata SemiBold"/>
              <a:sym typeface="Inconsolata SemiBold"/>
            </a:endParaRPr>
          </a:p>
          <a:p>
            <a:pPr indent="0" lvl="0" marL="0" rtl="0" algn="l">
              <a:lnSpc>
                <a:spcPct val="115000"/>
              </a:lnSpc>
              <a:spcBef>
                <a:spcPts val="1400"/>
              </a:spcBef>
              <a:spcAft>
                <a:spcPts val="0"/>
              </a:spcAft>
              <a:buSzPts val="1400"/>
              <a:buNone/>
            </a:pPr>
            <a:r>
              <a:t/>
            </a:r>
            <a:endParaRPr>
              <a:solidFill>
                <a:schemeClr val="accent6"/>
              </a:solidFill>
              <a:latin typeface="Inconsolata SemiBold"/>
              <a:ea typeface="Inconsolata SemiBold"/>
              <a:cs typeface="Inconsolata SemiBold"/>
              <a:sym typeface="Inconsolata SemiBold"/>
            </a:endParaRPr>
          </a:p>
          <a:p>
            <a:pPr indent="0" lvl="0" marL="0" rtl="0" algn="l">
              <a:lnSpc>
                <a:spcPct val="115000"/>
              </a:lnSpc>
              <a:spcBef>
                <a:spcPts val="1400"/>
              </a:spcBef>
              <a:spcAft>
                <a:spcPts val="0"/>
              </a:spcAft>
              <a:buSzPts val="1400"/>
              <a:buNone/>
            </a:pPr>
            <a:r>
              <a:t/>
            </a:r>
            <a:endParaRPr>
              <a:solidFill>
                <a:schemeClr val="accent6"/>
              </a:solidFill>
              <a:latin typeface="Inconsolata SemiBold"/>
              <a:ea typeface="Inconsolata SemiBold"/>
              <a:cs typeface="Inconsolata SemiBold"/>
              <a:sym typeface="Inconsolata SemiBold"/>
            </a:endParaRPr>
          </a:p>
          <a:p>
            <a:pPr indent="0" lvl="0" marL="0" rtl="0" algn="l">
              <a:lnSpc>
                <a:spcPct val="115000"/>
              </a:lnSpc>
              <a:spcBef>
                <a:spcPts val="1400"/>
              </a:spcBef>
              <a:spcAft>
                <a:spcPts val="0"/>
              </a:spcAft>
              <a:buSzPts val="1400"/>
              <a:buNone/>
            </a:pPr>
            <a:r>
              <a:rPr lang="en">
                <a:solidFill>
                  <a:schemeClr val="accent6"/>
                </a:solidFill>
                <a:latin typeface="Inconsolata SemiBold"/>
                <a:ea typeface="Inconsolata SemiBold"/>
                <a:cs typeface="Inconsolata SemiBold"/>
                <a:sym typeface="Inconsolata SemiBold"/>
              </a:rPr>
              <a:t>Intuitively, this equation is the ratio of correct positive classifications to the total number of predicted positive classifications. The greater the fraction, the higher is the precision, which means better is the ability of the model         to correctly classify the positive class.</a:t>
            </a:r>
            <a:endParaRPr>
              <a:solidFill>
                <a:schemeClr val="accent6"/>
              </a:solidFill>
              <a:latin typeface="Inconsolata SemiBold"/>
              <a:ea typeface="Inconsolata SemiBold"/>
              <a:cs typeface="Inconsolata SemiBold"/>
              <a:sym typeface="Inconsolata SemiBold"/>
            </a:endParaRPr>
          </a:p>
          <a:p>
            <a:pPr indent="0" lvl="0" marL="0" rtl="0" algn="l">
              <a:lnSpc>
                <a:spcPct val="100000"/>
              </a:lnSpc>
              <a:spcBef>
                <a:spcPts val="1400"/>
              </a:spcBef>
              <a:spcAft>
                <a:spcPts val="0"/>
              </a:spcAft>
              <a:buSzPts val="1400"/>
              <a:buNone/>
            </a:pPr>
            <a:r>
              <a:t/>
            </a:r>
            <a:endParaRPr>
              <a:solidFill>
                <a:schemeClr val="accent6"/>
              </a:solidFill>
              <a:latin typeface="Inconsolata SemiBold"/>
              <a:ea typeface="Inconsolata SemiBold"/>
              <a:cs typeface="Inconsolata SemiBold"/>
              <a:sym typeface="Inconsolata SemiBold"/>
            </a:endParaRPr>
          </a:p>
        </p:txBody>
      </p:sp>
      <p:sp>
        <p:nvSpPr>
          <p:cNvPr id="458" name="Google Shape;458;p12"/>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Precision Score</a:t>
            </a:r>
            <a:endParaRPr/>
          </a:p>
        </p:txBody>
      </p:sp>
      <p:grpSp>
        <p:nvGrpSpPr>
          <p:cNvPr id="459" name="Google Shape;459;p12"/>
          <p:cNvGrpSpPr/>
          <p:nvPr/>
        </p:nvGrpSpPr>
        <p:grpSpPr>
          <a:xfrm>
            <a:off x="7318730" y="4111487"/>
            <a:ext cx="1585642" cy="403038"/>
            <a:chOff x="7318730" y="4111487"/>
            <a:chExt cx="1585642" cy="403038"/>
          </a:xfrm>
        </p:grpSpPr>
        <p:sp>
          <p:nvSpPr>
            <p:cNvPr id="460" name="Google Shape;460;p12"/>
            <p:cNvSpPr/>
            <p:nvPr/>
          </p:nvSpPr>
          <p:spPr>
            <a:xfrm rot="10800000">
              <a:off x="7459568" y="4173934"/>
              <a:ext cx="1444804"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2"/>
            <p:cNvSpPr/>
            <p:nvPr/>
          </p:nvSpPr>
          <p:spPr>
            <a:xfrm rot="10800000">
              <a:off x="7318730" y="4111487"/>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2"/>
            <p:cNvSpPr/>
            <p:nvPr/>
          </p:nvSpPr>
          <p:spPr>
            <a:xfrm rot="10800000">
              <a:off x="8008196" y="4305621"/>
              <a:ext cx="89617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2"/>
            <p:cNvSpPr/>
            <p:nvPr/>
          </p:nvSpPr>
          <p:spPr>
            <a:xfrm rot="10800000">
              <a:off x="7888972" y="424317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2"/>
            <p:cNvSpPr/>
            <p:nvPr/>
          </p:nvSpPr>
          <p:spPr>
            <a:xfrm rot="10800000">
              <a:off x="8465526" y="4433767"/>
              <a:ext cx="43884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2"/>
            <p:cNvSpPr/>
            <p:nvPr/>
          </p:nvSpPr>
          <p:spPr>
            <a:xfrm rot="10800000">
              <a:off x="8316655" y="437132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12"/>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2"/>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8" name="Google Shape;468;p12"/>
          <p:cNvPicPr preferRelativeResize="0"/>
          <p:nvPr/>
        </p:nvPicPr>
        <p:blipFill rotWithShape="1">
          <a:blip r:embed="rId3">
            <a:alphaModFix/>
          </a:blip>
          <a:srcRect b="46685" l="47632" r="24478" t="44425"/>
          <a:stretch/>
        </p:blipFill>
        <p:spPr>
          <a:xfrm>
            <a:off x="3066050" y="2571652"/>
            <a:ext cx="2550250" cy="457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472" name="Shape 472"/>
        <p:cNvGrpSpPr/>
        <p:nvPr/>
      </p:nvGrpSpPr>
      <p:grpSpPr>
        <a:xfrm>
          <a:off x="0" y="0"/>
          <a:ext cx="0" cy="0"/>
          <a:chOff x="0" y="0"/>
          <a:chExt cx="0" cy="0"/>
        </a:xfrm>
      </p:grpSpPr>
      <p:sp>
        <p:nvSpPr>
          <p:cNvPr id="473" name="Google Shape;473;p13"/>
          <p:cNvSpPr txBox="1"/>
          <p:nvPr>
            <p:ph idx="4294967295" type="subTitle"/>
          </p:nvPr>
        </p:nvSpPr>
        <p:spPr>
          <a:xfrm>
            <a:off x="1921650" y="1765200"/>
            <a:ext cx="5929800" cy="26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Inconsolata"/>
              <a:buNone/>
            </a:pPr>
            <a:r>
              <a:rPr b="0" i="0" lang="en" sz="1600" u="none" cap="none" strike="noStrike">
                <a:solidFill>
                  <a:schemeClr val="accent6"/>
                </a:solidFill>
                <a:latin typeface="Inconsolata SemiBold"/>
                <a:ea typeface="Inconsolata SemiBold"/>
                <a:cs typeface="Inconsolata SemiBold"/>
                <a:sym typeface="Inconsolata SemiBold"/>
              </a:rPr>
              <a:t>Precision is a good choice of evaluation metrics when you want to be very sure of your prediction.</a:t>
            </a:r>
            <a:endParaRPr b="0" i="0" sz="1600" u="none" cap="none" strike="noStrike">
              <a:solidFill>
                <a:schemeClr val="accent6"/>
              </a:solidFill>
              <a:latin typeface="Inconsolata SemiBold"/>
              <a:ea typeface="Inconsolata SemiBold"/>
              <a:cs typeface="Inconsolata SemiBold"/>
              <a:sym typeface="Inconsolata SemiBold"/>
            </a:endParaRPr>
          </a:p>
          <a:p>
            <a:pPr indent="0" lvl="0" marL="0" marR="0" rtl="0" algn="l">
              <a:lnSpc>
                <a:spcPct val="100000"/>
              </a:lnSpc>
              <a:spcBef>
                <a:spcPts val="1600"/>
              </a:spcBef>
              <a:spcAft>
                <a:spcPts val="1600"/>
              </a:spcAft>
              <a:buClr>
                <a:schemeClr val="dk1"/>
              </a:buClr>
              <a:buSzPts val="1400"/>
              <a:buFont typeface="Inconsolata"/>
              <a:buNone/>
            </a:pPr>
            <a:r>
              <a:rPr b="0" i="0" lang="en" sz="1600" u="none" cap="none" strike="noStrike">
                <a:solidFill>
                  <a:schemeClr val="accent6"/>
                </a:solidFill>
                <a:latin typeface="Inconsolata SemiBold"/>
                <a:ea typeface="Inconsolata SemiBold"/>
                <a:cs typeface="Inconsolata SemiBold"/>
                <a:sym typeface="Inconsolata SemiBold"/>
              </a:rPr>
              <a:t>In the problem of predictive maintenance (where one must predict in advance when a machine needs to be repaired), precision used. The cost of maintenance is usually high and thus, incorrect predictions can lead to a loss for the organisation. In these situations, it is crucial that the model correctly classifies the positive class and reduces the number of false positives.</a:t>
            </a:r>
            <a:endParaRPr b="0" i="0" sz="1600" u="none" cap="none" strike="noStrike">
              <a:solidFill>
                <a:schemeClr val="accent6"/>
              </a:solidFill>
              <a:latin typeface="Inconsolata SemiBold"/>
              <a:ea typeface="Inconsolata SemiBold"/>
              <a:cs typeface="Inconsolata SemiBold"/>
              <a:sym typeface="Inconsolata SemiBold"/>
            </a:endParaRPr>
          </a:p>
        </p:txBody>
      </p:sp>
      <p:sp>
        <p:nvSpPr>
          <p:cNvPr id="474" name="Google Shape;474;p13"/>
          <p:cNvSpPr txBox="1"/>
          <p:nvPr>
            <p:ph idx="4294967295" type="subTitle"/>
          </p:nvPr>
        </p:nvSpPr>
        <p:spPr>
          <a:xfrm>
            <a:off x="1850011" y="936500"/>
            <a:ext cx="51861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1400"/>
              <a:buFont typeface="Inconsolata"/>
              <a:buNone/>
            </a:pPr>
            <a:r>
              <a:rPr b="0" i="0" lang="en" sz="2700" u="none" cap="none" strike="noStrike">
                <a:solidFill>
                  <a:schemeClr val="accent6"/>
                </a:solidFill>
                <a:latin typeface="Russo One"/>
                <a:ea typeface="Russo One"/>
                <a:cs typeface="Russo One"/>
                <a:sym typeface="Russo One"/>
              </a:rPr>
              <a:t>When to Use</a:t>
            </a:r>
            <a:endParaRPr b="0" i="0" sz="2700" u="none" cap="none" strike="noStrike">
              <a:solidFill>
                <a:schemeClr val="accent6"/>
              </a:solidFill>
              <a:latin typeface="Russo One"/>
              <a:ea typeface="Russo One"/>
              <a:cs typeface="Russo One"/>
              <a:sym typeface="Russo On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478" name="Shape 478"/>
        <p:cNvGrpSpPr/>
        <p:nvPr/>
      </p:nvGrpSpPr>
      <p:grpSpPr>
        <a:xfrm>
          <a:off x="0" y="0"/>
          <a:ext cx="0" cy="0"/>
          <a:chOff x="0" y="0"/>
          <a:chExt cx="0" cy="0"/>
        </a:xfrm>
      </p:grpSpPr>
      <p:sp>
        <p:nvSpPr>
          <p:cNvPr id="479" name="Google Shape;479;p14"/>
          <p:cNvSpPr txBox="1"/>
          <p:nvPr>
            <p:ph idx="1" type="subTitle"/>
          </p:nvPr>
        </p:nvSpPr>
        <p:spPr>
          <a:xfrm>
            <a:off x="1126824" y="1192625"/>
            <a:ext cx="3114000" cy="45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Definition -</a:t>
            </a:r>
            <a:endParaRPr/>
          </a:p>
        </p:txBody>
      </p:sp>
      <p:sp>
        <p:nvSpPr>
          <p:cNvPr id="480" name="Google Shape;480;p14"/>
          <p:cNvSpPr txBox="1"/>
          <p:nvPr>
            <p:ph idx="3" type="subTitle"/>
          </p:nvPr>
        </p:nvSpPr>
        <p:spPr>
          <a:xfrm>
            <a:off x="916950" y="1649825"/>
            <a:ext cx="4011600" cy="307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200">
                <a:solidFill>
                  <a:schemeClr val="accent6"/>
                </a:solidFill>
                <a:latin typeface="Inconsolata SemiBold"/>
                <a:ea typeface="Inconsolata SemiBold"/>
                <a:cs typeface="Inconsolata SemiBold"/>
                <a:sym typeface="Inconsolata SemiBold"/>
              </a:rPr>
              <a:t>The confusion matrix (or confusion table) shows a more detailed breakdown of correct and incorrect classifications for each class.It can be constructed which demonstrates the number of test cases correctly and incorrectly classified. </a:t>
            </a:r>
            <a:endParaRPr sz="1200">
              <a:solidFill>
                <a:schemeClr val="accent6"/>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SzPts val="1400"/>
              <a:buNone/>
            </a:pPr>
            <a:r>
              <a:t/>
            </a:r>
            <a:endParaRPr sz="1200">
              <a:solidFill>
                <a:schemeClr val="accent6"/>
              </a:solidFill>
              <a:latin typeface="Inconsolata SemiBold"/>
              <a:ea typeface="Inconsolata SemiBold"/>
              <a:cs typeface="Inconsolata SemiBold"/>
              <a:sym typeface="Inconsolata SemiBold"/>
            </a:endParaRPr>
          </a:p>
          <a:p>
            <a:pPr indent="0" lvl="0" marL="0" rtl="0" algn="l">
              <a:lnSpc>
                <a:spcPct val="115000"/>
              </a:lnSpc>
              <a:spcBef>
                <a:spcPts val="1400"/>
              </a:spcBef>
              <a:spcAft>
                <a:spcPts val="0"/>
              </a:spcAft>
              <a:buSzPts val="1400"/>
              <a:buNone/>
            </a:pPr>
            <a:r>
              <a:rPr lang="en" sz="1200">
                <a:solidFill>
                  <a:schemeClr val="accent6"/>
                </a:solidFill>
                <a:latin typeface="Inconsolata SemiBold"/>
                <a:ea typeface="Inconsolata SemiBold"/>
                <a:cs typeface="Inconsolata SemiBold"/>
                <a:sym typeface="Inconsolata SemiBold"/>
              </a:rPr>
              <a:t>It looks something like this (considering 1 -Positive and 0 -Negative are the target classes):</a:t>
            </a:r>
            <a:endParaRPr sz="1200">
              <a:solidFill>
                <a:schemeClr val="accent6"/>
              </a:solidFill>
              <a:latin typeface="Inconsolata SemiBold"/>
              <a:ea typeface="Inconsolata SemiBold"/>
              <a:cs typeface="Inconsolata SemiBold"/>
              <a:sym typeface="Inconsolata SemiBold"/>
            </a:endParaRPr>
          </a:p>
          <a:p>
            <a:pPr indent="0" lvl="0" marL="0" rtl="0" algn="l">
              <a:lnSpc>
                <a:spcPct val="100000"/>
              </a:lnSpc>
              <a:spcBef>
                <a:spcPts val="1400"/>
              </a:spcBef>
              <a:spcAft>
                <a:spcPts val="0"/>
              </a:spcAft>
              <a:buSzPts val="1400"/>
              <a:buNone/>
            </a:pPr>
            <a:r>
              <a:t/>
            </a:r>
            <a:endParaRPr sz="1100">
              <a:solidFill>
                <a:schemeClr val="accent6"/>
              </a:solidFill>
              <a:latin typeface="Inconsolata SemiBold"/>
              <a:ea typeface="Inconsolata SemiBold"/>
              <a:cs typeface="Inconsolata SemiBold"/>
              <a:sym typeface="Inconsolata SemiBold"/>
            </a:endParaRPr>
          </a:p>
        </p:txBody>
      </p:sp>
      <p:sp>
        <p:nvSpPr>
          <p:cNvPr id="481" name="Google Shape;481;p14"/>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Confusion Matrix</a:t>
            </a:r>
            <a:endParaRPr/>
          </a:p>
        </p:txBody>
      </p:sp>
      <p:grpSp>
        <p:nvGrpSpPr>
          <p:cNvPr id="482" name="Google Shape;482;p14"/>
          <p:cNvGrpSpPr/>
          <p:nvPr/>
        </p:nvGrpSpPr>
        <p:grpSpPr>
          <a:xfrm>
            <a:off x="7318730" y="4111487"/>
            <a:ext cx="1585642" cy="403038"/>
            <a:chOff x="7318730" y="4111487"/>
            <a:chExt cx="1585642" cy="403038"/>
          </a:xfrm>
        </p:grpSpPr>
        <p:sp>
          <p:nvSpPr>
            <p:cNvPr id="483" name="Google Shape;483;p14"/>
            <p:cNvSpPr/>
            <p:nvPr/>
          </p:nvSpPr>
          <p:spPr>
            <a:xfrm rot="10800000">
              <a:off x="7459568" y="4173934"/>
              <a:ext cx="1444804"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4"/>
            <p:cNvSpPr/>
            <p:nvPr/>
          </p:nvSpPr>
          <p:spPr>
            <a:xfrm rot="10800000">
              <a:off x="7318730" y="4111487"/>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4"/>
            <p:cNvSpPr/>
            <p:nvPr/>
          </p:nvSpPr>
          <p:spPr>
            <a:xfrm rot="10800000">
              <a:off x="8008196" y="4305621"/>
              <a:ext cx="89617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4"/>
            <p:cNvSpPr/>
            <p:nvPr/>
          </p:nvSpPr>
          <p:spPr>
            <a:xfrm rot="10800000">
              <a:off x="7888972" y="424317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4"/>
            <p:cNvSpPr/>
            <p:nvPr/>
          </p:nvSpPr>
          <p:spPr>
            <a:xfrm rot="10800000">
              <a:off x="8465526" y="4433767"/>
              <a:ext cx="43884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4"/>
            <p:cNvSpPr/>
            <p:nvPr/>
          </p:nvSpPr>
          <p:spPr>
            <a:xfrm rot="10800000">
              <a:off x="8316655" y="437132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9" name="Google Shape;489;p14"/>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4"/>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1" name="Google Shape;491;p14"/>
          <p:cNvPicPr preferRelativeResize="0"/>
          <p:nvPr/>
        </p:nvPicPr>
        <p:blipFill rotWithShape="1">
          <a:blip r:embed="rId3">
            <a:alphaModFix/>
          </a:blip>
          <a:srcRect b="25906" l="33686" r="31373" t="44425"/>
          <a:stretch/>
        </p:blipFill>
        <p:spPr>
          <a:xfrm>
            <a:off x="5272475" y="1982438"/>
            <a:ext cx="2571701" cy="1228276"/>
          </a:xfrm>
          <a:prstGeom prst="rect">
            <a:avLst/>
          </a:prstGeom>
          <a:noFill/>
          <a:ln>
            <a:noFill/>
          </a:ln>
        </p:spPr>
      </p:pic>
      <p:sp>
        <p:nvSpPr>
          <p:cNvPr id="492" name="Google Shape;492;p14"/>
          <p:cNvSpPr txBox="1"/>
          <p:nvPr/>
        </p:nvSpPr>
        <p:spPr>
          <a:xfrm>
            <a:off x="2093400" y="3725100"/>
            <a:ext cx="4957200" cy="903900"/>
          </a:xfrm>
          <a:prstGeom prst="rect">
            <a:avLst/>
          </a:prstGeom>
          <a:noFill/>
          <a:ln>
            <a:noFill/>
          </a:ln>
        </p:spPr>
        <p:txBody>
          <a:bodyPr anchorCtr="0" anchor="t" bIns="91425" lIns="91425" spcFirstLastPara="1" rIns="91425" wrap="square" tIns="91425">
            <a:spAutoFit/>
          </a:bodyPr>
          <a:lstStyle/>
          <a:p>
            <a:pPr indent="-295275" lvl="0" marL="457200" marR="0" rtl="0" algn="l">
              <a:lnSpc>
                <a:spcPct val="115000"/>
              </a:lnSpc>
              <a:spcBef>
                <a:spcPts val="0"/>
              </a:spcBef>
              <a:spcAft>
                <a:spcPts val="0"/>
              </a:spcAft>
              <a:buClr>
                <a:schemeClr val="accent6"/>
              </a:buClr>
              <a:buSzPts val="1050"/>
              <a:buFont typeface="Inconsolata"/>
              <a:buChar char="●"/>
            </a:pPr>
            <a:r>
              <a:rPr b="1" i="0" lang="en" sz="1050" u="none" cap="none" strike="noStrike">
                <a:solidFill>
                  <a:schemeClr val="accent6"/>
                </a:solidFill>
                <a:latin typeface="Inconsolata"/>
                <a:ea typeface="Inconsolata"/>
                <a:cs typeface="Inconsolata"/>
                <a:sym typeface="Inconsolata"/>
              </a:rPr>
              <a:t>TN: Number of negative cases correctly classified</a:t>
            </a:r>
            <a:endParaRPr b="1" i="0" sz="1050" u="none" cap="none" strike="noStrike">
              <a:solidFill>
                <a:schemeClr val="accent6"/>
              </a:solidFill>
              <a:latin typeface="Inconsolata"/>
              <a:ea typeface="Inconsolata"/>
              <a:cs typeface="Inconsolata"/>
              <a:sym typeface="Inconsolata"/>
            </a:endParaRPr>
          </a:p>
          <a:p>
            <a:pPr indent="-295275" lvl="0" marL="457200" marR="0" rtl="0" algn="l">
              <a:lnSpc>
                <a:spcPct val="115000"/>
              </a:lnSpc>
              <a:spcBef>
                <a:spcPts val="0"/>
              </a:spcBef>
              <a:spcAft>
                <a:spcPts val="0"/>
              </a:spcAft>
              <a:buClr>
                <a:schemeClr val="accent6"/>
              </a:buClr>
              <a:buSzPts val="1050"/>
              <a:buFont typeface="Inconsolata"/>
              <a:buChar char="●"/>
            </a:pPr>
            <a:r>
              <a:rPr b="1" i="0" lang="en" sz="1050" u="none" cap="none" strike="noStrike">
                <a:solidFill>
                  <a:schemeClr val="accent6"/>
                </a:solidFill>
                <a:latin typeface="Inconsolata"/>
                <a:ea typeface="Inconsolata"/>
                <a:cs typeface="Inconsolata"/>
                <a:sym typeface="Inconsolata"/>
              </a:rPr>
              <a:t>TP: Number of positive cases correctly classified</a:t>
            </a:r>
            <a:endParaRPr b="1" i="0" sz="1050" u="none" cap="none" strike="noStrike">
              <a:solidFill>
                <a:schemeClr val="accent6"/>
              </a:solidFill>
              <a:latin typeface="Inconsolata"/>
              <a:ea typeface="Inconsolata"/>
              <a:cs typeface="Inconsolata"/>
              <a:sym typeface="Inconsolata"/>
            </a:endParaRPr>
          </a:p>
          <a:p>
            <a:pPr indent="-295275" lvl="0" marL="457200" marR="0" rtl="0" algn="l">
              <a:lnSpc>
                <a:spcPct val="115000"/>
              </a:lnSpc>
              <a:spcBef>
                <a:spcPts val="0"/>
              </a:spcBef>
              <a:spcAft>
                <a:spcPts val="0"/>
              </a:spcAft>
              <a:buClr>
                <a:schemeClr val="accent6"/>
              </a:buClr>
              <a:buSzPts val="1050"/>
              <a:buFont typeface="Inconsolata"/>
              <a:buChar char="●"/>
            </a:pPr>
            <a:r>
              <a:rPr b="1" i="0" lang="en" sz="1050" u="none" cap="none" strike="noStrike">
                <a:solidFill>
                  <a:schemeClr val="accent6"/>
                </a:solidFill>
                <a:latin typeface="Inconsolata"/>
                <a:ea typeface="Inconsolata"/>
                <a:cs typeface="Inconsolata"/>
                <a:sym typeface="Inconsolata"/>
              </a:rPr>
              <a:t>FN: Number of positive cases incorrectly classified as negative</a:t>
            </a:r>
            <a:endParaRPr b="1" i="0" sz="1050" u="none" cap="none" strike="noStrike">
              <a:solidFill>
                <a:schemeClr val="accent6"/>
              </a:solidFill>
              <a:latin typeface="Inconsolata"/>
              <a:ea typeface="Inconsolata"/>
              <a:cs typeface="Inconsolata"/>
              <a:sym typeface="Inconsolata"/>
            </a:endParaRPr>
          </a:p>
          <a:p>
            <a:pPr indent="-295275" lvl="0" marL="457200" marR="0" rtl="0" algn="l">
              <a:lnSpc>
                <a:spcPct val="115000"/>
              </a:lnSpc>
              <a:spcBef>
                <a:spcPts val="0"/>
              </a:spcBef>
              <a:spcAft>
                <a:spcPts val="0"/>
              </a:spcAft>
              <a:buClr>
                <a:schemeClr val="accent6"/>
              </a:buClr>
              <a:buSzPts val="1050"/>
              <a:buFont typeface="Inconsolata"/>
              <a:buChar char="●"/>
            </a:pPr>
            <a:r>
              <a:rPr b="1" i="0" lang="en" sz="1050" u="none" cap="none" strike="noStrike">
                <a:solidFill>
                  <a:schemeClr val="accent6"/>
                </a:solidFill>
                <a:latin typeface="Inconsolata"/>
                <a:ea typeface="Inconsolata"/>
                <a:cs typeface="Inconsolata"/>
                <a:sym typeface="Inconsolata"/>
              </a:rPr>
              <a:t>FP: Number of negative cases correctly classified as positive</a:t>
            </a:r>
            <a:endParaRPr b="1" i="0" sz="1050" u="none" cap="none" strike="noStrike">
              <a:solidFill>
                <a:schemeClr val="accent6"/>
              </a:solidFill>
              <a:latin typeface="Inconsolata"/>
              <a:ea typeface="Inconsolata"/>
              <a:cs typeface="Inconsolata"/>
              <a:sym typeface="Inconsolat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496" name="Shape 496"/>
        <p:cNvGrpSpPr/>
        <p:nvPr/>
      </p:nvGrpSpPr>
      <p:grpSpPr>
        <a:xfrm>
          <a:off x="0" y="0"/>
          <a:ext cx="0" cy="0"/>
          <a:chOff x="0" y="0"/>
          <a:chExt cx="0" cy="0"/>
        </a:xfrm>
      </p:grpSpPr>
      <p:sp>
        <p:nvSpPr>
          <p:cNvPr id="497" name="Google Shape;497;p15"/>
          <p:cNvSpPr txBox="1"/>
          <p:nvPr>
            <p:ph idx="4294967295" type="subTitle"/>
          </p:nvPr>
        </p:nvSpPr>
        <p:spPr>
          <a:xfrm>
            <a:off x="1921650" y="1765200"/>
            <a:ext cx="5929800" cy="227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1400"/>
              <a:buFont typeface="Inconsolata"/>
              <a:buNone/>
            </a:pPr>
            <a:r>
              <a:rPr b="0" i="0" lang="en" sz="1700" u="none" cap="none" strike="noStrike">
                <a:solidFill>
                  <a:schemeClr val="accent6"/>
                </a:solidFill>
                <a:latin typeface="Inconsolata SemiBold"/>
                <a:ea typeface="Inconsolata SemiBold"/>
                <a:cs typeface="Inconsolata SemiBold"/>
                <a:sym typeface="Inconsolata SemiBold"/>
              </a:rPr>
              <a:t>Using a confusion matrix is useful when you want to understand the distinction between classes, particularly when the cost of misclassification might differ for the two classes, or you have a lot more test data on one class than the other. For example, the consequences of making a false positive or false negative in a cancer diagnosis are very different.</a:t>
            </a:r>
            <a:endParaRPr b="0" i="0" sz="1700" u="none" cap="none" strike="noStrike">
              <a:solidFill>
                <a:schemeClr val="accent6"/>
              </a:solidFill>
              <a:latin typeface="Inconsolata SemiBold"/>
              <a:ea typeface="Inconsolata SemiBold"/>
              <a:cs typeface="Inconsolata SemiBold"/>
              <a:sym typeface="Inconsolata SemiBold"/>
            </a:endParaRPr>
          </a:p>
        </p:txBody>
      </p:sp>
      <p:sp>
        <p:nvSpPr>
          <p:cNvPr id="498" name="Google Shape;498;p15"/>
          <p:cNvSpPr txBox="1"/>
          <p:nvPr>
            <p:ph idx="4294967295" type="subTitle"/>
          </p:nvPr>
        </p:nvSpPr>
        <p:spPr>
          <a:xfrm>
            <a:off x="1850011" y="936500"/>
            <a:ext cx="51861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1400"/>
              <a:buFont typeface="Inconsolata"/>
              <a:buNone/>
            </a:pPr>
            <a:r>
              <a:rPr b="0" i="0" lang="en" sz="2700" u="none" cap="none" strike="noStrike">
                <a:solidFill>
                  <a:schemeClr val="accent6"/>
                </a:solidFill>
                <a:latin typeface="Russo One"/>
                <a:ea typeface="Russo One"/>
                <a:cs typeface="Russo One"/>
                <a:sym typeface="Russo One"/>
              </a:rPr>
              <a:t>When to Use</a:t>
            </a:r>
            <a:endParaRPr b="0" i="0" sz="2700" u="none" cap="none" strike="noStrike">
              <a:solidFill>
                <a:schemeClr val="accent6"/>
              </a:solidFill>
              <a:latin typeface="Russo One"/>
              <a:ea typeface="Russo One"/>
              <a:cs typeface="Russo One"/>
              <a:sym typeface="Russo On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502" name="Shape 502"/>
        <p:cNvGrpSpPr/>
        <p:nvPr/>
      </p:nvGrpSpPr>
      <p:grpSpPr>
        <a:xfrm>
          <a:off x="0" y="0"/>
          <a:ext cx="0" cy="0"/>
          <a:chOff x="0" y="0"/>
          <a:chExt cx="0" cy="0"/>
        </a:xfrm>
      </p:grpSpPr>
      <p:sp>
        <p:nvSpPr>
          <p:cNvPr id="503" name="Google Shape;503;p16"/>
          <p:cNvSpPr txBox="1"/>
          <p:nvPr>
            <p:ph idx="1" type="subTitle"/>
          </p:nvPr>
        </p:nvSpPr>
        <p:spPr>
          <a:xfrm>
            <a:off x="1878661" y="1192625"/>
            <a:ext cx="5186100" cy="45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Definition -</a:t>
            </a:r>
            <a:endParaRPr/>
          </a:p>
        </p:txBody>
      </p:sp>
      <p:sp>
        <p:nvSpPr>
          <p:cNvPr id="504" name="Google Shape;504;p16"/>
          <p:cNvSpPr txBox="1"/>
          <p:nvPr>
            <p:ph idx="3" type="subTitle"/>
          </p:nvPr>
        </p:nvSpPr>
        <p:spPr>
          <a:xfrm>
            <a:off x="1341925" y="1733600"/>
            <a:ext cx="6853200" cy="227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chemeClr val="accent6"/>
                </a:solidFill>
                <a:latin typeface="Inconsolata SemiBold"/>
                <a:ea typeface="Inconsolata SemiBold"/>
                <a:cs typeface="Inconsolata SemiBold"/>
                <a:sym typeface="Inconsolata SemiBold"/>
              </a:rPr>
              <a:t>Recall tells us the number of positive cases correctly identified out of the total number of positive cases.</a:t>
            </a:r>
            <a:endParaRPr>
              <a:solidFill>
                <a:schemeClr val="accent6"/>
              </a:solidFill>
              <a:latin typeface="Inconsolata SemiBold"/>
              <a:ea typeface="Inconsolata SemiBold"/>
              <a:cs typeface="Inconsolata SemiBold"/>
              <a:sym typeface="Inconsolata SemiBold"/>
            </a:endParaRPr>
          </a:p>
          <a:p>
            <a:pPr indent="0" lvl="0" marL="0" rtl="0" algn="l">
              <a:lnSpc>
                <a:spcPct val="100000"/>
              </a:lnSpc>
              <a:spcBef>
                <a:spcPts val="0"/>
              </a:spcBef>
              <a:spcAft>
                <a:spcPts val="0"/>
              </a:spcAft>
              <a:buSzPts val="1400"/>
              <a:buNone/>
            </a:pPr>
            <a:r>
              <a:t/>
            </a:r>
            <a:endParaRPr>
              <a:solidFill>
                <a:schemeClr val="accent6"/>
              </a:solidFill>
              <a:latin typeface="Inconsolata SemiBold"/>
              <a:ea typeface="Inconsolata SemiBold"/>
              <a:cs typeface="Inconsolata SemiBold"/>
              <a:sym typeface="Inconsolata SemiBold"/>
            </a:endParaRPr>
          </a:p>
          <a:p>
            <a:pPr indent="0" lvl="0" marL="0" rtl="0" algn="l">
              <a:lnSpc>
                <a:spcPct val="100000"/>
              </a:lnSpc>
              <a:spcBef>
                <a:spcPts val="0"/>
              </a:spcBef>
              <a:spcAft>
                <a:spcPts val="0"/>
              </a:spcAft>
              <a:buSzPts val="1400"/>
              <a:buNone/>
            </a:pPr>
            <a:r>
              <a:rPr lang="en">
                <a:solidFill>
                  <a:schemeClr val="accent6"/>
                </a:solidFill>
                <a:latin typeface="Inconsolata SemiBold"/>
                <a:ea typeface="Inconsolata SemiBold"/>
                <a:cs typeface="Inconsolata SemiBold"/>
                <a:sym typeface="Inconsolata SemiBold"/>
              </a:rPr>
              <a:t>Recall-Evaluation method is  </a:t>
            </a:r>
            <a:endParaRPr>
              <a:solidFill>
                <a:schemeClr val="accent6"/>
              </a:solidFill>
              <a:latin typeface="Inconsolata SemiBold"/>
              <a:ea typeface="Inconsolata SemiBold"/>
              <a:cs typeface="Inconsolata SemiBold"/>
              <a:sym typeface="Inconsolata SemiBold"/>
            </a:endParaRPr>
          </a:p>
          <a:p>
            <a:pPr indent="0" lvl="0" marL="0" rtl="0" algn="l">
              <a:lnSpc>
                <a:spcPct val="100000"/>
              </a:lnSpc>
              <a:spcBef>
                <a:spcPts val="0"/>
              </a:spcBef>
              <a:spcAft>
                <a:spcPts val="0"/>
              </a:spcAft>
              <a:buSzPts val="1400"/>
              <a:buNone/>
            </a:pPr>
            <a:r>
              <a:rPr lang="en">
                <a:solidFill>
                  <a:schemeClr val="accent6"/>
                </a:solidFill>
                <a:latin typeface="Inconsolata SemiBold"/>
                <a:ea typeface="Inconsolata SemiBold"/>
                <a:cs typeface="Inconsolata SemiBold"/>
                <a:sym typeface="Inconsolata SemiBold"/>
              </a:rPr>
              <a:t>a) defined as the fraction of positive cases that are correctly identified.  b) defined as the percentage of true positive cases versus all the cases where the prediction is true. </a:t>
            </a:r>
            <a:endParaRPr>
              <a:solidFill>
                <a:schemeClr val="accent6"/>
              </a:solidFill>
              <a:latin typeface="Inconsolata SemiBold"/>
              <a:ea typeface="Inconsolata SemiBold"/>
              <a:cs typeface="Inconsolata SemiBold"/>
              <a:sym typeface="Inconsolata SemiBold"/>
            </a:endParaRPr>
          </a:p>
          <a:p>
            <a:pPr indent="0" lvl="0" marL="0" rtl="0" algn="l">
              <a:lnSpc>
                <a:spcPct val="100000"/>
              </a:lnSpc>
              <a:spcBef>
                <a:spcPts val="0"/>
              </a:spcBef>
              <a:spcAft>
                <a:spcPts val="0"/>
              </a:spcAft>
              <a:buSzPts val="1400"/>
              <a:buNone/>
            </a:pPr>
            <a:r>
              <a:rPr lang="en">
                <a:solidFill>
                  <a:schemeClr val="accent6"/>
                </a:solidFill>
                <a:latin typeface="Inconsolata SemiBold"/>
                <a:ea typeface="Inconsolata SemiBold"/>
                <a:cs typeface="Inconsolata SemiBold"/>
                <a:sym typeface="Inconsolata SemiBold"/>
              </a:rPr>
              <a:t>c) defined as the percentage of correct predictions out of all the observations.</a:t>
            </a:r>
            <a:endParaRPr>
              <a:solidFill>
                <a:schemeClr val="accent6"/>
              </a:solidFill>
              <a:latin typeface="Inconsolata SemiBold"/>
              <a:ea typeface="Inconsolata SemiBold"/>
              <a:cs typeface="Inconsolata SemiBold"/>
              <a:sym typeface="Inconsolata SemiBold"/>
            </a:endParaRPr>
          </a:p>
          <a:p>
            <a:pPr indent="0" lvl="0" marL="0" rtl="0" algn="l">
              <a:lnSpc>
                <a:spcPct val="100000"/>
              </a:lnSpc>
              <a:spcBef>
                <a:spcPts val="0"/>
              </a:spcBef>
              <a:spcAft>
                <a:spcPts val="0"/>
              </a:spcAft>
              <a:buSzPts val="1400"/>
              <a:buNone/>
            </a:pPr>
            <a:r>
              <a:rPr lang="en">
                <a:solidFill>
                  <a:schemeClr val="accent6"/>
                </a:solidFill>
                <a:latin typeface="Inconsolata SemiBold"/>
                <a:ea typeface="Inconsolata SemiBold"/>
                <a:cs typeface="Inconsolata SemiBold"/>
                <a:sym typeface="Inconsolata SemiBold"/>
              </a:rPr>
              <a:t>d) comparison between the prediction and reality.</a:t>
            </a:r>
            <a:endParaRPr>
              <a:solidFill>
                <a:schemeClr val="accent6"/>
              </a:solidFill>
              <a:latin typeface="Inconsolata SemiBold"/>
              <a:ea typeface="Inconsolata SemiBold"/>
              <a:cs typeface="Inconsolata SemiBold"/>
              <a:sym typeface="Inconsolata SemiBold"/>
            </a:endParaRPr>
          </a:p>
        </p:txBody>
      </p:sp>
      <p:sp>
        <p:nvSpPr>
          <p:cNvPr id="505" name="Google Shape;505;p16"/>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Recall Score</a:t>
            </a:r>
            <a:endParaRPr/>
          </a:p>
        </p:txBody>
      </p:sp>
      <p:grpSp>
        <p:nvGrpSpPr>
          <p:cNvPr id="506" name="Google Shape;506;p16"/>
          <p:cNvGrpSpPr/>
          <p:nvPr/>
        </p:nvGrpSpPr>
        <p:grpSpPr>
          <a:xfrm>
            <a:off x="7318730" y="4111487"/>
            <a:ext cx="1585642" cy="403038"/>
            <a:chOff x="7318730" y="4111487"/>
            <a:chExt cx="1585642" cy="403038"/>
          </a:xfrm>
        </p:grpSpPr>
        <p:sp>
          <p:nvSpPr>
            <p:cNvPr id="507" name="Google Shape;507;p16"/>
            <p:cNvSpPr/>
            <p:nvPr/>
          </p:nvSpPr>
          <p:spPr>
            <a:xfrm rot="10800000">
              <a:off x="7459568" y="4173934"/>
              <a:ext cx="1444804"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6"/>
            <p:cNvSpPr/>
            <p:nvPr/>
          </p:nvSpPr>
          <p:spPr>
            <a:xfrm rot="10800000">
              <a:off x="7318730" y="4111487"/>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6"/>
            <p:cNvSpPr/>
            <p:nvPr/>
          </p:nvSpPr>
          <p:spPr>
            <a:xfrm rot="10800000">
              <a:off x="8008196" y="4305621"/>
              <a:ext cx="89617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6"/>
            <p:cNvSpPr/>
            <p:nvPr/>
          </p:nvSpPr>
          <p:spPr>
            <a:xfrm rot="10800000">
              <a:off x="7888972" y="424317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6"/>
            <p:cNvSpPr/>
            <p:nvPr/>
          </p:nvSpPr>
          <p:spPr>
            <a:xfrm rot="10800000">
              <a:off x="8465526" y="4433767"/>
              <a:ext cx="43884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6"/>
            <p:cNvSpPr/>
            <p:nvPr/>
          </p:nvSpPr>
          <p:spPr>
            <a:xfrm rot="10800000">
              <a:off x="8316655" y="437132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3" name="Google Shape;513;p16"/>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6"/>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5" name="Google Shape;515;p16"/>
          <p:cNvPicPr preferRelativeResize="0"/>
          <p:nvPr/>
        </p:nvPicPr>
        <p:blipFill rotWithShape="1">
          <a:blip r:embed="rId3">
            <a:alphaModFix/>
          </a:blip>
          <a:srcRect b="36513" l="48101" r="25417" t="54597"/>
          <a:stretch/>
        </p:blipFill>
        <p:spPr>
          <a:xfrm>
            <a:off x="3982975" y="4111463"/>
            <a:ext cx="2421326" cy="457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519" name="Shape 519"/>
        <p:cNvGrpSpPr/>
        <p:nvPr/>
      </p:nvGrpSpPr>
      <p:grpSpPr>
        <a:xfrm>
          <a:off x="0" y="0"/>
          <a:ext cx="0" cy="0"/>
          <a:chOff x="0" y="0"/>
          <a:chExt cx="0" cy="0"/>
        </a:xfrm>
      </p:grpSpPr>
      <p:sp>
        <p:nvSpPr>
          <p:cNvPr id="520" name="Google Shape;520;p17"/>
          <p:cNvSpPr txBox="1"/>
          <p:nvPr>
            <p:ph idx="4294967295" type="subTitle"/>
          </p:nvPr>
        </p:nvSpPr>
        <p:spPr>
          <a:xfrm>
            <a:off x="1262400" y="1335375"/>
            <a:ext cx="6619200" cy="302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400"/>
              <a:buFont typeface="Inconsolata"/>
              <a:buNone/>
            </a:pPr>
            <a:r>
              <a:rPr b="0" i="0" lang="en" sz="1350" u="none" cap="none" strike="noStrike">
                <a:solidFill>
                  <a:schemeClr val="accent6"/>
                </a:solidFill>
                <a:latin typeface="Inconsolata SemiBold"/>
                <a:ea typeface="Inconsolata SemiBold"/>
                <a:cs typeface="Inconsolata SemiBold"/>
                <a:sym typeface="Inconsolata SemiBold"/>
              </a:rPr>
              <a:t>Recall is very used when you have to correctly classify some event that has already occurred. For example, fraud detection models must have a high recall in order to detect frauds properly. In such situations, we don’t care about the real 0s, because we are interested only in spotting the real 1s as often as possible. So, we’re working with the second row of the confusion matrix.</a:t>
            </a:r>
            <a:endParaRPr b="0" i="0" sz="1350" u="none" cap="none" strike="noStrike">
              <a:solidFill>
                <a:schemeClr val="accent6"/>
              </a:solidFill>
              <a:latin typeface="Inconsolata SemiBold"/>
              <a:ea typeface="Inconsolata SemiBold"/>
              <a:cs typeface="Inconsolata SemiBold"/>
              <a:sym typeface="Inconsolata SemiBold"/>
            </a:endParaRPr>
          </a:p>
          <a:p>
            <a:pPr indent="0" lvl="0" marL="0" marR="0" rtl="0" algn="l">
              <a:lnSpc>
                <a:spcPct val="115000"/>
              </a:lnSpc>
              <a:spcBef>
                <a:spcPts val="2000"/>
              </a:spcBef>
              <a:spcAft>
                <a:spcPts val="0"/>
              </a:spcAft>
              <a:buClr>
                <a:schemeClr val="dk1"/>
              </a:buClr>
              <a:buSzPts val="1400"/>
              <a:buFont typeface="Inconsolata"/>
              <a:buNone/>
            </a:pPr>
            <a:r>
              <a:rPr b="0" i="0" lang="en" sz="1350" u="none" cap="none" strike="noStrike">
                <a:solidFill>
                  <a:schemeClr val="accent6"/>
                </a:solidFill>
                <a:latin typeface="Inconsolata SemiBold"/>
                <a:ea typeface="Inconsolata SemiBold"/>
                <a:cs typeface="Inconsolata SemiBold"/>
                <a:sym typeface="Inconsolata SemiBold"/>
              </a:rPr>
              <a:t>Common uses of recall are as fraud detection models or even disease detection on a patient. If somebody is ill, we need to spot their illness avoiding the false negatives. A false negative patient may become contagious and it’s not safe. That’s why, when we have to spot an event that already occurred, we need to work with recall.</a:t>
            </a:r>
            <a:endParaRPr b="0" i="0" sz="1350" u="none" cap="none" strike="noStrike">
              <a:solidFill>
                <a:schemeClr val="accent6"/>
              </a:solidFill>
              <a:latin typeface="Inconsolata SemiBold"/>
              <a:ea typeface="Inconsolata SemiBold"/>
              <a:cs typeface="Inconsolata SemiBold"/>
              <a:sym typeface="Inconsolata SemiBold"/>
            </a:endParaRPr>
          </a:p>
          <a:p>
            <a:pPr indent="0" lvl="0" marL="0" marR="0" rtl="0" algn="l">
              <a:lnSpc>
                <a:spcPct val="100000"/>
              </a:lnSpc>
              <a:spcBef>
                <a:spcPts val="2000"/>
              </a:spcBef>
              <a:spcAft>
                <a:spcPts val="1600"/>
              </a:spcAft>
              <a:buClr>
                <a:schemeClr val="dk1"/>
              </a:buClr>
              <a:buSzPts val="1400"/>
              <a:buFont typeface="Inconsolata"/>
              <a:buNone/>
            </a:pPr>
            <a:r>
              <a:t/>
            </a:r>
            <a:endParaRPr b="0" i="0" sz="1350" u="none" cap="none" strike="noStrike">
              <a:solidFill>
                <a:schemeClr val="accent6"/>
              </a:solidFill>
              <a:latin typeface="Inconsolata SemiBold"/>
              <a:ea typeface="Inconsolata SemiBold"/>
              <a:cs typeface="Inconsolata SemiBold"/>
              <a:sym typeface="Inconsolata SemiBold"/>
            </a:endParaRPr>
          </a:p>
        </p:txBody>
      </p:sp>
      <p:sp>
        <p:nvSpPr>
          <p:cNvPr id="521" name="Google Shape;521;p17"/>
          <p:cNvSpPr txBox="1"/>
          <p:nvPr>
            <p:ph idx="4294967295" type="subTitle"/>
          </p:nvPr>
        </p:nvSpPr>
        <p:spPr>
          <a:xfrm>
            <a:off x="1821361" y="649950"/>
            <a:ext cx="51861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1400"/>
              <a:buFont typeface="Inconsolata"/>
              <a:buNone/>
            </a:pPr>
            <a:r>
              <a:rPr b="0" i="0" lang="en" sz="2700" u="none" cap="none" strike="noStrike">
                <a:solidFill>
                  <a:schemeClr val="accent6"/>
                </a:solidFill>
                <a:latin typeface="Russo One"/>
                <a:ea typeface="Russo One"/>
                <a:cs typeface="Russo One"/>
                <a:sym typeface="Russo One"/>
              </a:rPr>
              <a:t>When to Use</a:t>
            </a:r>
            <a:endParaRPr b="0" i="0" sz="2700" u="none" cap="none" strike="noStrike">
              <a:solidFill>
                <a:schemeClr val="accent6"/>
              </a:solidFill>
              <a:latin typeface="Russo One"/>
              <a:ea typeface="Russo One"/>
              <a:cs typeface="Russo One"/>
              <a:sym typeface="Russo On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525" name="Shape 525"/>
        <p:cNvGrpSpPr/>
        <p:nvPr/>
      </p:nvGrpSpPr>
      <p:grpSpPr>
        <a:xfrm>
          <a:off x="0" y="0"/>
          <a:ext cx="0" cy="0"/>
          <a:chOff x="0" y="0"/>
          <a:chExt cx="0" cy="0"/>
        </a:xfrm>
      </p:grpSpPr>
      <p:sp>
        <p:nvSpPr>
          <p:cNvPr id="526" name="Google Shape;526;p18"/>
          <p:cNvSpPr txBox="1"/>
          <p:nvPr>
            <p:ph idx="1" type="subTitle"/>
          </p:nvPr>
        </p:nvSpPr>
        <p:spPr>
          <a:xfrm>
            <a:off x="1978961" y="1283400"/>
            <a:ext cx="5186100" cy="45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Definition -</a:t>
            </a:r>
            <a:endParaRPr/>
          </a:p>
        </p:txBody>
      </p:sp>
      <p:sp>
        <p:nvSpPr>
          <p:cNvPr id="527" name="Google Shape;527;p18"/>
          <p:cNvSpPr txBox="1"/>
          <p:nvPr>
            <p:ph idx="3" type="subTitle"/>
          </p:nvPr>
        </p:nvSpPr>
        <p:spPr>
          <a:xfrm>
            <a:off x="1978950" y="1740600"/>
            <a:ext cx="6130200" cy="285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500">
                <a:solidFill>
                  <a:schemeClr val="accent4"/>
                </a:solidFill>
                <a:latin typeface="Inconsolata SemiBold"/>
                <a:ea typeface="Inconsolata SemiBold"/>
                <a:cs typeface="Inconsolata SemiBold"/>
                <a:sym typeface="Inconsolata SemiBold"/>
              </a:rPr>
              <a:t>An F-score is the harmonic mean of Precision and Recall values of a system.</a:t>
            </a:r>
            <a:endParaRPr sz="1500">
              <a:solidFill>
                <a:schemeClr val="accent4"/>
              </a:solidFill>
              <a:latin typeface="Inconsolata SemiBold"/>
              <a:ea typeface="Inconsolata SemiBold"/>
              <a:cs typeface="Inconsolata SemiBold"/>
              <a:sym typeface="Inconsolata SemiBold"/>
            </a:endParaRPr>
          </a:p>
          <a:p>
            <a:pPr indent="0" lvl="0" marL="0" rtl="0" algn="l">
              <a:lnSpc>
                <a:spcPct val="100000"/>
              </a:lnSpc>
              <a:spcBef>
                <a:spcPts val="0"/>
              </a:spcBef>
              <a:spcAft>
                <a:spcPts val="0"/>
              </a:spcAft>
              <a:buSzPts val="1400"/>
              <a:buNone/>
            </a:pPr>
            <a:r>
              <a:t/>
            </a:r>
            <a:endParaRPr sz="1500">
              <a:solidFill>
                <a:schemeClr val="accent4"/>
              </a:solidFill>
              <a:latin typeface="Inconsolata SemiBold"/>
              <a:ea typeface="Inconsolata SemiBold"/>
              <a:cs typeface="Inconsolata SemiBold"/>
              <a:sym typeface="Inconsolata SemiBold"/>
            </a:endParaRPr>
          </a:p>
          <a:p>
            <a:pPr indent="0" lvl="0" marL="0" rtl="0" algn="l">
              <a:lnSpc>
                <a:spcPct val="100000"/>
              </a:lnSpc>
              <a:spcBef>
                <a:spcPts val="0"/>
              </a:spcBef>
              <a:spcAft>
                <a:spcPts val="0"/>
              </a:spcAft>
              <a:buSzPts val="1400"/>
              <a:buNone/>
            </a:pPr>
            <a:r>
              <a:rPr lang="en" sz="1500">
                <a:solidFill>
                  <a:schemeClr val="accent4"/>
                </a:solidFill>
                <a:latin typeface="Inconsolata SemiBold"/>
                <a:ea typeface="Inconsolata SemiBold"/>
                <a:cs typeface="Inconsolata SemiBold"/>
                <a:sym typeface="Inconsolata SemiBold"/>
              </a:rPr>
              <a:t>Calculated as -</a:t>
            </a:r>
            <a:endParaRPr sz="1500">
              <a:solidFill>
                <a:schemeClr val="accent4"/>
              </a:solidFill>
              <a:latin typeface="Inconsolata SemiBold"/>
              <a:ea typeface="Inconsolata SemiBold"/>
              <a:cs typeface="Inconsolata SemiBold"/>
              <a:sym typeface="Inconsolata SemiBold"/>
            </a:endParaRPr>
          </a:p>
        </p:txBody>
      </p:sp>
      <p:sp>
        <p:nvSpPr>
          <p:cNvPr id="528" name="Google Shape;528;p18"/>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F1_Score</a:t>
            </a:r>
            <a:endParaRPr/>
          </a:p>
        </p:txBody>
      </p:sp>
      <p:grpSp>
        <p:nvGrpSpPr>
          <p:cNvPr id="529" name="Google Shape;529;p18"/>
          <p:cNvGrpSpPr/>
          <p:nvPr/>
        </p:nvGrpSpPr>
        <p:grpSpPr>
          <a:xfrm>
            <a:off x="7318730" y="4111487"/>
            <a:ext cx="1585642" cy="403038"/>
            <a:chOff x="7318730" y="4111487"/>
            <a:chExt cx="1585642" cy="403038"/>
          </a:xfrm>
        </p:grpSpPr>
        <p:sp>
          <p:nvSpPr>
            <p:cNvPr id="530" name="Google Shape;530;p18"/>
            <p:cNvSpPr/>
            <p:nvPr/>
          </p:nvSpPr>
          <p:spPr>
            <a:xfrm rot="10800000">
              <a:off x="7459568" y="4173934"/>
              <a:ext cx="1444804"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8"/>
            <p:cNvSpPr/>
            <p:nvPr/>
          </p:nvSpPr>
          <p:spPr>
            <a:xfrm rot="10800000">
              <a:off x="7318730" y="4111487"/>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8"/>
            <p:cNvSpPr/>
            <p:nvPr/>
          </p:nvSpPr>
          <p:spPr>
            <a:xfrm rot="10800000">
              <a:off x="8008196" y="4305621"/>
              <a:ext cx="89617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8"/>
            <p:cNvSpPr/>
            <p:nvPr/>
          </p:nvSpPr>
          <p:spPr>
            <a:xfrm rot="10800000">
              <a:off x="7888972" y="424317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8"/>
            <p:cNvSpPr/>
            <p:nvPr/>
          </p:nvSpPr>
          <p:spPr>
            <a:xfrm rot="10800000">
              <a:off x="8465526" y="4433767"/>
              <a:ext cx="43884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8"/>
            <p:cNvSpPr/>
            <p:nvPr/>
          </p:nvSpPr>
          <p:spPr>
            <a:xfrm rot="10800000">
              <a:off x="8316655" y="437132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6" name="Google Shape;536;p18"/>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8"/>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8" name="Google Shape;538;p18"/>
          <p:cNvPicPr preferRelativeResize="0"/>
          <p:nvPr/>
        </p:nvPicPr>
        <p:blipFill rotWithShape="1">
          <a:blip r:embed="rId3">
            <a:alphaModFix/>
          </a:blip>
          <a:srcRect b="24730" l="42464" r="19960" t="66852"/>
          <a:stretch/>
        </p:blipFill>
        <p:spPr>
          <a:xfrm>
            <a:off x="3725100" y="2305163"/>
            <a:ext cx="4231925" cy="533174"/>
          </a:xfrm>
          <a:prstGeom prst="rect">
            <a:avLst/>
          </a:prstGeom>
          <a:noFill/>
          <a:ln>
            <a:noFill/>
          </a:ln>
        </p:spPr>
      </p:pic>
      <p:pic>
        <p:nvPicPr>
          <p:cNvPr id="539" name="Google Shape;539;p18"/>
          <p:cNvPicPr preferRelativeResize="0"/>
          <p:nvPr/>
        </p:nvPicPr>
        <p:blipFill rotWithShape="1">
          <a:blip r:embed="rId4">
            <a:alphaModFix/>
          </a:blip>
          <a:srcRect b="32211" l="19326" r="20504" t="36867"/>
          <a:stretch/>
        </p:blipFill>
        <p:spPr>
          <a:xfrm>
            <a:off x="1978950" y="3194650"/>
            <a:ext cx="4858349" cy="14043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543" name="Shape 543"/>
        <p:cNvGrpSpPr/>
        <p:nvPr/>
      </p:nvGrpSpPr>
      <p:grpSpPr>
        <a:xfrm>
          <a:off x="0" y="0"/>
          <a:ext cx="0" cy="0"/>
          <a:chOff x="0" y="0"/>
          <a:chExt cx="0" cy="0"/>
        </a:xfrm>
      </p:grpSpPr>
      <p:sp>
        <p:nvSpPr>
          <p:cNvPr id="544" name="Google Shape;544;p19"/>
          <p:cNvSpPr txBox="1"/>
          <p:nvPr>
            <p:ph idx="4294967295" type="subTitle"/>
          </p:nvPr>
        </p:nvSpPr>
        <p:spPr>
          <a:xfrm>
            <a:off x="1778400" y="1833900"/>
            <a:ext cx="6531300" cy="230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1400"/>
              <a:buFont typeface="Inconsolata"/>
              <a:buNone/>
            </a:pPr>
            <a:r>
              <a:rPr b="0" i="0" lang="en" sz="1800" u="none" cap="none" strike="noStrike">
                <a:solidFill>
                  <a:schemeClr val="accent6"/>
                </a:solidFill>
                <a:latin typeface="Inconsolata SemiBold"/>
                <a:ea typeface="Inconsolata SemiBold"/>
                <a:cs typeface="Inconsolata SemiBold"/>
                <a:sym typeface="Inconsolata SemiBold"/>
              </a:rPr>
              <a:t>It is useful in cases where both recall and precision can be valuable. It is primarily used to compare the performance of two classifiers. Suppose that classifier A has a higher recall, and classifier B has higher precision. In this case, the F1-scores for both the classifiers can be used to determine which one produces better results.</a:t>
            </a:r>
            <a:endParaRPr b="0" i="0" sz="1800" u="none" cap="none" strike="noStrike">
              <a:solidFill>
                <a:schemeClr val="accent6"/>
              </a:solidFill>
              <a:latin typeface="Inconsolata SemiBold"/>
              <a:ea typeface="Inconsolata SemiBold"/>
              <a:cs typeface="Inconsolata SemiBold"/>
              <a:sym typeface="Inconsolata SemiBold"/>
            </a:endParaRPr>
          </a:p>
        </p:txBody>
      </p:sp>
      <p:sp>
        <p:nvSpPr>
          <p:cNvPr id="545" name="Google Shape;545;p19"/>
          <p:cNvSpPr txBox="1"/>
          <p:nvPr>
            <p:ph idx="4294967295" type="subTitle"/>
          </p:nvPr>
        </p:nvSpPr>
        <p:spPr>
          <a:xfrm>
            <a:off x="1850011" y="936500"/>
            <a:ext cx="5186100" cy="4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1400"/>
              <a:buFont typeface="Inconsolata"/>
              <a:buNone/>
            </a:pPr>
            <a:r>
              <a:rPr b="0" i="0" lang="en" sz="2700" u="none" cap="none" strike="noStrike">
                <a:solidFill>
                  <a:schemeClr val="accent6"/>
                </a:solidFill>
                <a:latin typeface="Russo One"/>
                <a:ea typeface="Russo One"/>
                <a:cs typeface="Russo One"/>
                <a:sym typeface="Russo One"/>
              </a:rPr>
              <a:t>When to Use</a:t>
            </a:r>
            <a:endParaRPr b="0" i="0" sz="2700" u="none" cap="none" strike="noStrike">
              <a:solidFill>
                <a:schemeClr val="accent6"/>
              </a:solidFill>
              <a:latin typeface="Russo One"/>
              <a:ea typeface="Russo One"/>
              <a:cs typeface="Russo One"/>
              <a:sym typeface="Russo On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315" name="Shape 315"/>
        <p:cNvGrpSpPr/>
        <p:nvPr/>
      </p:nvGrpSpPr>
      <p:grpSpPr>
        <a:xfrm>
          <a:off x="0" y="0"/>
          <a:ext cx="0" cy="0"/>
          <a:chOff x="0" y="0"/>
          <a:chExt cx="0" cy="0"/>
        </a:xfrm>
      </p:grpSpPr>
      <p:sp>
        <p:nvSpPr>
          <p:cNvPr id="316" name="Google Shape;316;p2"/>
          <p:cNvSpPr txBox="1"/>
          <p:nvPr>
            <p:ph type="title"/>
          </p:nvPr>
        </p:nvSpPr>
        <p:spPr>
          <a:xfrm>
            <a:off x="1341925" y="890900"/>
            <a:ext cx="5936400" cy="134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sz="3500"/>
              <a:t>What is Model Evaluation?</a:t>
            </a:r>
            <a:endParaRPr sz="3500"/>
          </a:p>
        </p:txBody>
      </p:sp>
      <p:sp>
        <p:nvSpPr>
          <p:cNvPr id="317" name="Google Shape;317;p2"/>
          <p:cNvSpPr txBox="1"/>
          <p:nvPr>
            <p:ph idx="1" type="subTitle"/>
          </p:nvPr>
        </p:nvSpPr>
        <p:spPr>
          <a:xfrm>
            <a:off x="1633300" y="2237300"/>
            <a:ext cx="6003000" cy="2098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sz="1700">
              <a:solidFill>
                <a:schemeClr val="accent6"/>
              </a:solidFill>
              <a:latin typeface="Inconsolata SemiBold"/>
              <a:ea typeface="Inconsolata SemiBold"/>
              <a:cs typeface="Inconsolata SemiBold"/>
              <a:sym typeface="Inconsolata SemiBold"/>
            </a:endParaRPr>
          </a:p>
          <a:p>
            <a:pPr indent="0" lvl="0" marL="0" rtl="0" algn="ctr">
              <a:lnSpc>
                <a:spcPct val="100000"/>
              </a:lnSpc>
              <a:spcBef>
                <a:spcPts val="0"/>
              </a:spcBef>
              <a:spcAft>
                <a:spcPts val="0"/>
              </a:spcAft>
              <a:buSzPts val="1400"/>
              <a:buNone/>
            </a:pPr>
            <a:r>
              <a:rPr lang="en" sz="1700">
                <a:solidFill>
                  <a:schemeClr val="accent6"/>
                </a:solidFill>
                <a:latin typeface="Inconsolata SemiBold"/>
                <a:ea typeface="Inconsolata SemiBold"/>
                <a:cs typeface="Inconsolata SemiBold"/>
                <a:sym typeface="Inconsolata SemiBold"/>
              </a:rPr>
              <a:t>Model evaluation is the process of using different evaluation metrics to understand a </a:t>
            </a:r>
            <a:r>
              <a:rPr b="1" i="1" lang="en" sz="1700" u="sng">
                <a:solidFill>
                  <a:schemeClr val="accent1"/>
                </a:solidFill>
              </a:rPr>
              <a:t>machine learning model’s performance</a:t>
            </a:r>
            <a:r>
              <a:rPr lang="en" sz="1700">
                <a:solidFill>
                  <a:schemeClr val="accent6"/>
                </a:solidFill>
                <a:latin typeface="Inconsolata SemiBold"/>
                <a:ea typeface="Inconsolata SemiBold"/>
                <a:cs typeface="Inconsolata SemiBold"/>
                <a:sym typeface="Inconsolata SemiBold"/>
              </a:rPr>
              <a:t>, as well as </a:t>
            </a:r>
            <a:r>
              <a:rPr b="1" i="1" lang="en" sz="1700" u="sng">
                <a:solidFill>
                  <a:schemeClr val="accent1"/>
                </a:solidFill>
              </a:rPr>
              <a:t>its strengths and weaknesses</a:t>
            </a:r>
            <a:r>
              <a:rPr lang="en" sz="1700" u="sng">
                <a:solidFill>
                  <a:schemeClr val="accent1"/>
                </a:solidFill>
                <a:latin typeface="Inconsolata SemiBold"/>
                <a:ea typeface="Inconsolata SemiBold"/>
                <a:cs typeface="Inconsolata SemiBold"/>
                <a:sym typeface="Inconsolata SemiBold"/>
              </a:rPr>
              <a:t>.</a:t>
            </a:r>
            <a:r>
              <a:rPr lang="en" sz="1700">
                <a:solidFill>
                  <a:schemeClr val="accent6"/>
                </a:solidFill>
                <a:latin typeface="Inconsolata SemiBold"/>
                <a:ea typeface="Inconsolata SemiBold"/>
                <a:cs typeface="Inconsolata SemiBold"/>
                <a:sym typeface="Inconsolata SemiBold"/>
              </a:rPr>
              <a:t> Model evaluation is important to assess the efficiency of a model during initial research phases, and it also plays a role in model monitoring.</a:t>
            </a:r>
            <a:endParaRPr sz="1700">
              <a:solidFill>
                <a:schemeClr val="accent6"/>
              </a:solidFill>
              <a:latin typeface="Inconsolata SemiBold"/>
              <a:ea typeface="Inconsolata SemiBold"/>
              <a:cs typeface="Inconsolata SemiBold"/>
              <a:sym typeface="Inconsolata SemiBold"/>
            </a:endParaRPr>
          </a:p>
        </p:txBody>
      </p:sp>
      <p:sp>
        <p:nvSpPr>
          <p:cNvPr id="318" name="Google Shape;318;p2"/>
          <p:cNvSpPr txBox="1"/>
          <p:nvPr>
            <p:ph idx="12" type="sldNum"/>
          </p:nvPr>
        </p:nvSpPr>
        <p:spPr>
          <a:xfrm>
            <a:off x="7875300" y="4438415"/>
            <a:ext cx="548700" cy="170400"/>
          </a:xfrm>
          <a:prstGeom prst="rect">
            <a:avLst/>
          </a:prstGeom>
          <a:no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
              <a:buNone/>
            </a:pPr>
            <a:r>
              <a:rPr lang="en">
                <a:solidFill>
                  <a:schemeClr val="accent2"/>
                </a:solidFill>
              </a:rPr>
              <a:t>00</a:t>
            </a:r>
            <a:fld id="{00000000-1234-1234-1234-123412341234}" type="slidenum">
              <a:rPr lang="en">
                <a:solidFill>
                  <a:schemeClr val="accent2"/>
                </a:solidFill>
              </a:rPr>
              <a:t>‹#›</a:t>
            </a:fld>
            <a:endParaRPr>
              <a:solidFill>
                <a:schemeClr val="accent2"/>
              </a:solidFill>
            </a:endParaRPr>
          </a:p>
        </p:txBody>
      </p:sp>
      <p:grpSp>
        <p:nvGrpSpPr>
          <p:cNvPr id="319" name="Google Shape;319;p2"/>
          <p:cNvGrpSpPr/>
          <p:nvPr/>
        </p:nvGrpSpPr>
        <p:grpSpPr>
          <a:xfrm>
            <a:off x="282345" y="4447646"/>
            <a:ext cx="6400153" cy="143201"/>
            <a:chOff x="282345" y="4461246"/>
            <a:chExt cx="6400153" cy="143201"/>
          </a:xfrm>
        </p:grpSpPr>
        <p:sp>
          <p:nvSpPr>
            <p:cNvPr id="320" name="Google Shape;320;p2"/>
            <p:cNvSpPr/>
            <p:nvPr/>
          </p:nvSpPr>
          <p:spPr>
            <a:xfrm>
              <a:off x="282345" y="4523702"/>
              <a:ext cx="6272672" cy="18288"/>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
            <p:cNvSpPr/>
            <p:nvPr/>
          </p:nvSpPr>
          <p:spPr>
            <a:xfrm>
              <a:off x="6533627" y="4461246"/>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2" name="Google Shape;322;p2"/>
          <p:cNvGrpSpPr/>
          <p:nvPr/>
        </p:nvGrpSpPr>
        <p:grpSpPr>
          <a:xfrm>
            <a:off x="6789631" y="890912"/>
            <a:ext cx="2125030" cy="403039"/>
            <a:chOff x="6787353" y="621971"/>
            <a:chExt cx="2125030" cy="403039"/>
          </a:xfrm>
        </p:grpSpPr>
        <p:sp>
          <p:nvSpPr>
            <p:cNvPr id="323" name="Google Shape;323;p2"/>
            <p:cNvSpPr/>
            <p:nvPr/>
          </p:nvSpPr>
          <p:spPr>
            <a:xfrm rot="10800000">
              <a:off x="6914750" y="684418"/>
              <a:ext cx="199763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
            <p:cNvSpPr/>
            <p:nvPr/>
          </p:nvSpPr>
          <p:spPr>
            <a:xfrm rot="10800000">
              <a:off x="6787353" y="621971"/>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
            <p:cNvSpPr/>
            <p:nvPr/>
          </p:nvSpPr>
          <p:spPr>
            <a:xfrm rot="10800000">
              <a:off x="7833330" y="944251"/>
              <a:ext cx="107905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
            <p:cNvSpPr/>
            <p:nvPr/>
          </p:nvSpPr>
          <p:spPr>
            <a:xfrm rot="10800000">
              <a:off x="7692540" y="88180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9" name="Google Shape;329;p2"/>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549" name="Shape 549"/>
        <p:cNvGrpSpPr/>
        <p:nvPr/>
      </p:nvGrpSpPr>
      <p:grpSpPr>
        <a:xfrm>
          <a:off x="0" y="0"/>
          <a:ext cx="0" cy="0"/>
          <a:chOff x="0" y="0"/>
          <a:chExt cx="0" cy="0"/>
        </a:xfrm>
      </p:grpSpPr>
      <p:sp>
        <p:nvSpPr>
          <p:cNvPr id="550" name="Google Shape;550;p20"/>
          <p:cNvSpPr txBox="1"/>
          <p:nvPr>
            <p:ph idx="1" type="subTitle"/>
          </p:nvPr>
        </p:nvSpPr>
        <p:spPr>
          <a:xfrm>
            <a:off x="1978961" y="1183125"/>
            <a:ext cx="5186100" cy="45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Definition -</a:t>
            </a:r>
            <a:endParaRPr/>
          </a:p>
        </p:txBody>
      </p:sp>
      <p:sp>
        <p:nvSpPr>
          <p:cNvPr id="551" name="Google Shape;551;p20"/>
          <p:cNvSpPr txBox="1"/>
          <p:nvPr>
            <p:ph idx="3" type="subTitle"/>
          </p:nvPr>
        </p:nvSpPr>
        <p:spPr>
          <a:xfrm>
            <a:off x="1341925" y="1656125"/>
            <a:ext cx="6920100" cy="285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1600">
                <a:solidFill>
                  <a:schemeClr val="accent6"/>
                </a:solidFill>
              </a:rPr>
              <a:t>An ROC curve (receiver operating characteristic curve) is a graph showing the performance of a classification model at all classification thresholds. This curve plots two parameters:</a:t>
            </a:r>
            <a:endParaRPr b="1" sz="1600">
              <a:solidFill>
                <a:schemeClr val="accent6"/>
              </a:solidFill>
            </a:endParaRPr>
          </a:p>
          <a:p>
            <a:pPr indent="-330200" lvl="0" marL="457200" rtl="0" algn="l">
              <a:lnSpc>
                <a:spcPct val="100000"/>
              </a:lnSpc>
              <a:spcBef>
                <a:spcPts val="0"/>
              </a:spcBef>
              <a:spcAft>
                <a:spcPts val="0"/>
              </a:spcAft>
              <a:buClr>
                <a:schemeClr val="accent6"/>
              </a:buClr>
              <a:buSzPts val="1600"/>
              <a:buChar char="●"/>
            </a:pPr>
            <a:r>
              <a:rPr b="1" lang="en" sz="1600">
                <a:solidFill>
                  <a:schemeClr val="accent6"/>
                </a:solidFill>
              </a:rPr>
              <a:t>True Positive Rate</a:t>
            </a:r>
            <a:endParaRPr b="1" sz="1600">
              <a:solidFill>
                <a:schemeClr val="accent6"/>
              </a:solidFill>
            </a:endParaRPr>
          </a:p>
          <a:p>
            <a:pPr indent="-330200" lvl="0" marL="457200" rtl="0" algn="l">
              <a:lnSpc>
                <a:spcPct val="100000"/>
              </a:lnSpc>
              <a:spcBef>
                <a:spcPts val="0"/>
              </a:spcBef>
              <a:spcAft>
                <a:spcPts val="0"/>
              </a:spcAft>
              <a:buClr>
                <a:schemeClr val="accent6"/>
              </a:buClr>
              <a:buSzPts val="1600"/>
              <a:buChar char="●"/>
            </a:pPr>
            <a:r>
              <a:rPr b="1" lang="en" sz="1600">
                <a:solidFill>
                  <a:schemeClr val="accent6"/>
                </a:solidFill>
              </a:rPr>
              <a:t>False Positive Rate</a:t>
            </a:r>
            <a:endParaRPr b="1" sz="1600">
              <a:solidFill>
                <a:schemeClr val="accent6"/>
              </a:solidFill>
            </a:endParaRPr>
          </a:p>
          <a:p>
            <a:pPr indent="0" lvl="0" marL="0" rtl="0" algn="l">
              <a:lnSpc>
                <a:spcPct val="100000"/>
              </a:lnSpc>
              <a:spcBef>
                <a:spcPts val="0"/>
              </a:spcBef>
              <a:spcAft>
                <a:spcPts val="0"/>
              </a:spcAft>
              <a:buSzPts val="1400"/>
              <a:buNone/>
            </a:pPr>
            <a:r>
              <a:rPr b="1" lang="en" sz="1600">
                <a:solidFill>
                  <a:schemeClr val="accent6"/>
                </a:solidFill>
              </a:rPr>
              <a:t>True Positive Rate (TPR) is a synonym for recall and is therefore defined as follows:</a:t>
            </a:r>
            <a:endParaRPr b="1" sz="1600">
              <a:solidFill>
                <a:schemeClr val="accent6"/>
              </a:solidFill>
            </a:endParaRPr>
          </a:p>
          <a:p>
            <a:pPr indent="457200" lvl="0" marL="1371600" rtl="0" algn="l">
              <a:lnSpc>
                <a:spcPct val="100000"/>
              </a:lnSpc>
              <a:spcBef>
                <a:spcPts val="0"/>
              </a:spcBef>
              <a:spcAft>
                <a:spcPts val="0"/>
              </a:spcAft>
              <a:buSzPts val="1400"/>
              <a:buNone/>
            </a:pPr>
            <a:r>
              <a:rPr b="1" lang="en" sz="1700">
                <a:solidFill>
                  <a:schemeClr val="dk1"/>
                </a:solidFill>
                <a:highlight>
                  <a:schemeClr val="accent6"/>
                </a:highlight>
              </a:rPr>
              <a:t>TPR=TP/TP+FN</a:t>
            </a:r>
            <a:endParaRPr b="1" sz="1700">
              <a:solidFill>
                <a:schemeClr val="dk1"/>
              </a:solidFill>
              <a:highlight>
                <a:schemeClr val="accent6"/>
              </a:highlight>
            </a:endParaRPr>
          </a:p>
          <a:p>
            <a:pPr indent="0" lvl="0" marL="0" rtl="0" algn="l">
              <a:lnSpc>
                <a:spcPct val="100000"/>
              </a:lnSpc>
              <a:spcBef>
                <a:spcPts val="0"/>
              </a:spcBef>
              <a:spcAft>
                <a:spcPts val="0"/>
              </a:spcAft>
              <a:buSzPts val="1400"/>
              <a:buNone/>
            </a:pPr>
            <a:r>
              <a:rPr b="1" lang="en" sz="1600">
                <a:solidFill>
                  <a:schemeClr val="accent6"/>
                </a:solidFill>
              </a:rPr>
              <a:t>False Positive Rate (FPR) is defined as follows:</a:t>
            </a:r>
            <a:endParaRPr b="1" sz="1600">
              <a:solidFill>
                <a:schemeClr val="accent6"/>
              </a:solidFill>
            </a:endParaRPr>
          </a:p>
          <a:p>
            <a:pPr indent="457200" lvl="0" marL="1371600" rtl="0" algn="l">
              <a:lnSpc>
                <a:spcPct val="100000"/>
              </a:lnSpc>
              <a:spcBef>
                <a:spcPts val="0"/>
              </a:spcBef>
              <a:spcAft>
                <a:spcPts val="0"/>
              </a:spcAft>
              <a:buSzPts val="1400"/>
              <a:buNone/>
            </a:pPr>
            <a:r>
              <a:rPr b="1" lang="en" sz="1700">
                <a:solidFill>
                  <a:schemeClr val="dk1"/>
                </a:solidFill>
                <a:highlight>
                  <a:schemeClr val="accent6"/>
                </a:highlight>
              </a:rPr>
              <a:t>FPR=FP/FP+TN</a:t>
            </a:r>
            <a:endParaRPr b="1" sz="1700">
              <a:solidFill>
                <a:schemeClr val="dk1"/>
              </a:solidFill>
              <a:highlight>
                <a:schemeClr val="accent6"/>
              </a:highlight>
            </a:endParaRPr>
          </a:p>
          <a:p>
            <a:pPr indent="0" lvl="0" marL="0" rtl="0" algn="l">
              <a:lnSpc>
                <a:spcPct val="100000"/>
              </a:lnSpc>
              <a:spcBef>
                <a:spcPts val="0"/>
              </a:spcBef>
              <a:spcAft>
                <a:spcPts val="0"/>
              </a:spcAft>
              <a:buSzPts val="1400"/>
              <a:buNone/>
            </a:pPr>
            <a:r>
              <a:t/>
            </a:r>
            <a:endParaRPr b="1" sz="1600">
              <a:solidFill>
                <a:schemeClr val="accent6"/>
              </a:solidFill>
            </a:endParaRPr>
          </a:p>
        </p:txBody>
      </p:sp>
      <p:sp>
        <p:nvSpPr>
          <p:cNvPr id="552" name="Google Shape;552;p20"/>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ROC AUC Curve</a:t>
            </a:r>
            <a:endParaRPr/>
          </a:p>
        </p:txBody>
      </p:sp>
      <p:grpSp>
        <p:nvGrpSpPr>
          <p:cNvPr id="553" name="Google Shape;553;p20"/>
          <p:cNvGrpSpPr/>
          <p:nvPr/>
        </p:nvGrpSpPr>
        <p:grpSpPr>
          <a:xfrm>
            <a:off x="7318730" y="4111487"/>
            <a:ext cx="1585642" cy="403038"/>
            <a:chOff x="7318730" y="4111487"/>
            <a:chExt cx="1585642" cy="403038"/>
          </a:xfrm>
        </p:grpSpPr>
        <p:sp>
          <p:nvSpPr>
            <p:cNvPr id="554" name="Google Shape;554;p20"/>
            <p:cNvSpPr/>
            <p:nvPr/>
          </p:nvSpPr>
          <p:spPr>
            <a:xfrm rot="10800000">
              <a:off x="7459568" y="4173934"/>
              <a:ext cx="1444804"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0"/>
            <p:cNvSpPr/>
            <p:nvPr/>
          </p:nvSpPr>
          <p:spPr>
            <a:xfrm rot="10800000">
              <a:off x="7318730" y="4111487"/>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0"/>
            <p:cNvSpPr/>
            <p:nvPr/>
          </p:nvSpPr>
          <p:spPr>
            <a:xfrm rot="10800000">
              <a:off x="8008196" y="4305621"/>
              <a:ext cx="89617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0"/>
            <p:cNvSpPr/>
            <p:nvPr/>
          </p:nvSpPr>
          <p:spPr>
            <a:xfrm rot="10800000">
              <a:off x="7888972" y="424317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0"/>
            <p:cNvSpPr/>
            <p:nvPr/>
          </p:nvSpPr>
          <p:spPr>
            <a:xfrm rot="10800000">
              <a:off x="8465526" y="4433767"/>
              <a:ext cx="43884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0"/>
            <p:cNvSpPr/>
            <p:nvPr/>
          </p:nvSpPr>
          <p:spPr>
            <a:xfrm rot="10800000">
              <a:off x="8316655" y="437132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0" name="Google Shape;560;p20"/>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0"/>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565" name="Shape 565"/>
        <p:cNvGrpSpPr/>
        <p:nvPr/>
      </p:nvGrpSpPr>
      <p:grpSpPr>
        <a:xfrm>
          <a:off x="0" y="0"/>
          <a:ext cx="0" cy="0"/>
          <a:chOff x="0" y="0"/>
          <a:chExt cx="0" cy="0"/>
        </a:xfrm>
      </p:grpSpPr>
      <p:pic>
        <p:nvPicPr>
          <p:cNvPr id="566" name="Google Shape;566;p21"/>
          <p:cNvPicPr preferRelativeResize="0"/>
          <p:nvPr/>
        </p:nvPicPr>
        <p:blipFill rotWithShape="1">
          <a:blip r:embed="rId3">
            <a:alphaModFix/>
          </a:blip>
          <a:srcRect b="25347" l="26007" r="46100" t="37047"/>
          <a:stretch/>
        </p:blipFill>
        <p:spPr>
          <a:xfrm>
            <a:off x="2607550" y="2041638"/>
            <a:ext cx="3060302" cy="2321025"/>
          </a:xfrm>
          <a:prstGeom prst="rect">
            <a:avLst/>
          </a:prstGeom>
          <a:noFill/>
          <a:ln>
            <a:noFill/>
          </a:ln>
        </p:spPr>
      </p:pic>
      <p:sp>
        <p:nvSpPr>
          <p:cNvPr id="567" name="Google Shape;567;p21"/>
          <p:cNvSpPr txBox="1"/>
          <p:nvPr/>
        </p:nvSpPr>
        <p:spPr>
          <a:xfrm>
            <a:off x="1389750" y="501475"/>
            <a:ext cx="67911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Inconsolata"/>
                <a:ea typeface="Inconsolata"/>
                <a:cs typeface="Inconsolata"/>
                <a:sym typeface="Inconsolata"/>
              </a:rPr>
              <a:t>An ROC curve plots TPR vs. FPR at different classification thresholds. Lowering the classification threshold classifies more items as </a:t>
            </a:r>
            <a:endParaRPr b="1" i="0" sz="1400" u="none" cap="none" strike="noStrike">
              <a:solidFill>
                <a:schemeClr val="lt1"/>
              </a:solidFill>
              <a:latin typeface="Inconsolata"/>
              <a:ea typeface="Inconsolata"/>
              <a:cs typeface="Inconsolata"/>
              <a:sym typeface="Inconsolata"/>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Inconsolata"/>
                <a:ea typeface="Inconsolata"/>
                <a:cs typeface="Inconsolata"/>
                <a:sym typeface="Inconsolata"/>
              </a:rPr>
              <a:t>positive, thus increasing both False Positives and True Positives.</a:t>
            </a:r>
            <a:endParaRPr b="1" i="0" sz="1400" u="none" cap="none" strike="noStrike">
              <a:solidFill>
                <a:schemeClr val="lt1"/>
              </a:solidFill>
              <a:latin typeface="Inconsolata"/>
              <a:ea typeface="Inconsolata"/>
              <a:cs typeface="Inconsolata"/>
              <a:sym typeface="Inconsolata"/>
            </a:endParaRPr>
          </a:p>
          <a:p>
            <a:pPr indent="0" lvl="0" marL="0" marR="0" rtl="0" algn="l">
              <a:lnSpc>
                <a:spcPct val="115000"/>
              </a:lnSpc>
              <a:spcBef>
                <a:spcPts val="1200"/>
              </a:spcBef>
              <a:spcAft>
                <a:spcPts val="1200"/>
              </a:spcAft>
              <a:buClr>
                <a:srgbClr val="000000"/>
              </a:buClr>
              <a:buSzPts val="1800"/>
              <a:buFont typeface="Arial"/>
              <a:buNone/>
            </a:pPr>
            <a:r>
              <a:rPr b="1" i="0" lang="en" sz="1800" u="none" cap="none" strike="noStrike">
                <a:solidFill>
                  <a:schemeClr val="accent6"/>
                </a:solidFill>
                <a:latin typeface="Inconsolata"/>
                <a:ea typeface="Inconsolata"/>
                <a:cs typeface="Inconsolata"/>
                <a:sym typeface="Inconsolata"/>
              </a:rPr>
              <a:t>The following figure shows a typical ROC curve.</a:t>
            </a:r>
            <a:endParaRPr b="1" i="0" sz="1800" u="none" cap="none" strike="noStrike">
              <a:solidFill>
                <a:schemeClr val="accent6"/>
              </a:solidFill>
              <a:latin typeface="Inconsolata"/>
              <a:ea typeface="Inconsolata"/>
              <a:cs typeface="Inconsolata"/>
              <a:sym typeface="Inconsolat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571" name="Shape 571"/>
        <p:cNvGrpSpPr/>
        <p:nvPr/>
      </p:nvGrpSpPr>
      <p:grpSpPr>
        <a:xfrm>
          <a:off x="0" y="0"/>
          <a:ext cx="0" cy="0"/>
          <a:chOff x="0" y="0"/>
          <a:chExt cx="0" cy="0"/>
        </a:xfrm>
      </p:grpSpPr>
      <p:sp>
        <p:nvSpPr>
          <p:cNvPr id="572" name="Google Shape;572;p22"/>
          <p:cNvSpPr txBox="1"/>
          <p:nvPr>
            <p:ph idx="3" type="subTitle"/>
          </p:nvPr>
        </p:nvSpPr>
        <p:spPr>
          <a:xfrm>
            <a:off x="1011300" y="816600"/>
            <a:ext cx="6920100" cy="351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800"/>
              </a:spcBef>
              <a:spcAft>
                <a:spcPts val="0"/>
              </a:spcAft>
              <a:buSzPts val="1400"/>
              <a:buNone/>
            </a:pPr>
            <a:r>
              <a:rPr lang="en" sz="1700" u="sng">
                <a:solidFill>
                  <a:schemeClr val="accent6"/>
                </a:solidFill>
                <a:latin typeface="Inconsolata SemiBold"/>
                <a:ea typeface="Inconsolata SemiBold"/>
                <a:cs typeface="Inconsolata SemiBold"/>
                <a:sym typeface="Inconsolata SemiBold"/>
              </a:rPr>
              <a:t>AUC: Area Under the ROC Curve</a:t>
            </a:r>
            <a:endParaRPr sz="1700" u="sng">
              <a:solidFill>
                <a:schemeClr val="accent6"/>
              </a:solidFill>
              <a:latin typeface="Inconsolata SemiBold"/>
              <a:ea typeface="Inconsolata SemiBold"/>
              <a:cs typeface="Inconsolata SemiBold"/>
              <a:sym typeface="Inconsolata SemiBold"/>
            </a:endParaRPr>
          </a:p>
          <a:p>
            <a:pPr indent="0" lvl="0" marL="0" rtl="0" algn="l">
              <a:lnSpc>
                <a:spcPct val="115000"/>
              </a:lnSpc>
              <a:spcBef>
                <a:spcPts val="1200"/>
              </a:spcBef>
              <a:spcAft>
                <a:spcPts val="0"/>
              </a:spcAft>
              <a:buSzPts val="1400"/>
              <a:buNone/>
            </a:pPr>
            <a:r>
              <a:rPr lang="en" sz="1700">
                <a:solidFill>
                  <a:schemeClr val="accent6"/>
                </a:solidFill>
                <a:latin typeface="Inconsolata SemiBold"/>
                <a:ea typeface="Inconsolata SemiBold"/>
                <a:cs typeface="Inconsolata SemiBold"/>
                <a:sym typeface="Inconsolata SemiBold"/>
              </a:rPr>
              <a:t>AUC stands for "Area under the ROC Curve." That is, AUC measures the entire two-dimensional area underneath the entire ROC curve (think integral calculus) from (0,0) to (1,1).</a:t>
            </a:r>
            <a:endParaRPr sz="1700">
              <a:solidFill>
                <a:schemeClr val="accent6"/>
              </a:solidFill>
              <a:latin typeface="Inconsolata SemiBold"/>
              <a:ea typeface="Inconsolata SemiBold"/>
              <a:cs typeface="Inconsolata SemiBold"/>
              <a:sym typeface="Inconsolata SemiBold"/>
            </a:endParaRPr>
          </a:p>
          <a:p>
            <a:pPr indent="0" lvl="0" marL="0" rtl="0" algn="l">
              <a:lnSpc>
                <a:spcPct val="115000"/>
              </a:lnSpc>
              <a:spcBef>
                <a:spcPts val="1200"/>
              </a:spcBef>
              <a:spcAft>
                <a:spcPts val="0"/>
              </a:spcAft>
              <a:buSzPts val="1400"/>
              <a:buNone/>
            </a:pPr>
            <a:r>
              <a:t/>
            </a:r>
            <a:endParaRPr sz="1700">
              <a:solidFill>
                <a:schemeClr val="accent6"/>
              </a:solidFill>
              <a:latin typeface="Inconsolata SemiBold"/>
              <a:ea typeface="Inconsolata SemiBold"/>
              <a:cs typeface="Inconsolata SemiBold"/>
              <a:sym typeface="Inconsolata SemiBold"/>
            </a:endParaRPr>
          </a:p>
          <a:p>
            <a:pPr indent="0" lvl="0" marL="0" rtl="0" algn="l">
              <a:lnSpc>
                <a:spcPct val="115000"/>
              </a:lnSpc>
              <a:spcBef>
                <a:spcPts val="1200"/>
              </a:spcBef>
              <a:spcAft>
                <a:spcPts val="0"/>
              </a:spcAft>
              <a:buSzPts val="1400"/>
              <a:buNone/>
            </a:pPr>
            <a:r>
              <a:rPr lang="en" sz="1700">
                <a:solidFill>
                  <a:schemeClr val="accent6"/>
                </a:solidFill>
                <a:latin typeface="Inconsolata SemiBold"/>
                <a:ea typeface="Inconsolata SemiBold"/>
                <a:cs typeface="Inconsolata SemiBold"/>
                <a:sym typeface="Inconsolata SemiBold"/>
              </a:rPr>
              <a:t>AUC provides an aggregate measure of performance across all possible classification thresholds. One way of interpreting AUC is as the probability that the model ranks a random positive example more highly than a random negative example.</a:t>
            </a:r>
            <a:endParaRPr sz="1700">
              <a:solidFill>
                <a:schemeClr val="accent6"/>
              </a:solidFill>
              <a:latin typeface="Inconsolata SemiBold"/>
              <a:ea typeface="Inconsolata SemiBold"/>
              <a:cs typeface="Inconsolata SemiBold"/>
              <a:sym typeface="Inconsolata SemiBold"/>
            </a:endParaRPr>
          </a:p>
          <a:p>
            <a:pPr indent="0" lvl="0" marL="0" rtl="0" algn="l">
              <a:lnSpc>
                <a:spcPct val="100000"/>
              </a:lnSpc>
              <a:spcBef>
                <a:spcPts val="1200"/>
              </a:spcBef>
              <a:spcAft>
                <a:spcPts val="0"/>
              </a:spcAft>
              <a:buSzPts val="1400"/>
              <a:buNone/>
            </a:pPr>
            <a:r>
              <a:t/>
            </a:r>
            <a:endParaRPr sz="1700">
              <a:solidFill>
                <a:schemeClr val="accent6"/>
              </a:solidFill>
              <a:latin typeface="Inconsolata SemiBold"/>
              <a:ea typeface="Inconsolata SemiBold"/>
              <a:cs typeface="Inconsolata SemiBold"/>
              <a:sym typeface="Inconsolata SemiBold"/>
            </a:endParaRPr>
          </a:p>
        </p:txBody>
      </p:sp>
      <p:grpSp>
        <p:nvGrpSpPr>
          <p:cNvPr id="573" name="Google Shape;573;p22"/>
          <p:cNvGrpSpPr/>
          <p:nvPr/>
        </p:nvGrpSpPr>
        <p:grpSpPr>
          <a:xfrm>
            <a:off x="7318730" y="4111487"/>
            <a:ext cx="1585642" cy="403038"/>
            <a:chOff x="7318730" y="4111487"/>
            <a:chExt cx="1585642" cy="403038"/>
          </a:xfrm>
        </p:grpSpPr>
        <p:sp>
          <p:nvSpPr>
            <p:cNvPr id="574" name="Google Shape;574;p22"/>
            <p:cNvSpPr/>
            <p:nvPr/>
          </p:nvSpPr>
          <p:spPr>
            <a:xfrm rot="10800000">
              <a:off x="7459568" y="4173934"/>
              <a:ext cx="1444804"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2"/>
            <p:cNvSpPr/>
            <p:nvPr/>
          </p:nvSpPr>
          <p:spPr>
            <a:xfrm rot="10800000">
              <a:off x="7318730" y="4111487"/>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2"/>
            <p:cNvSpPr/>
            <p:nvPr/>
          </p:nvSpPr>
          <p:spPr>
            <a:xfrm rot="10800000">
              <a:off x="8008196" y="4305621"/>
              <a:ext cx="89617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22"/>
            <p:cNvSpPr/>
            <p:nvPr/>
          </p:nvSpPr>
          <p:spPr>
            <a:xfrm rot="10800000">
              <a:off x="7888972" y="424317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22"/>
            <p:cNvSpPr/>
            <p:nvPr/>
          </p:nvSpPr>
          <p:spPr>
            <a:xfrm rot="10800000">
              <a:off x="8465526" y="4433767"/>
              <a:ext cx="43884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22"/>
            <p:cNvSpPr/>
            <p:nvPr/>
          </p:nvSpPr>
          <p:spPr>
            <a:xfrm rot="10800000">
              <a:off x="8316655" y="437132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0" name="Google Shape;580;p22"/>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2"/>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585" name="Shape 585"/>
        <p:cNvGrpSpPr/>
        <p:nvPr/>
      </p:nvGrpSpPr>
      <p:grpSpPr>
        <a:xfrm>
          <a:off x="0" y="0"/>
          <a:ext cx="0" cy="0"/>
          <a:chOff x="0" y="0"/>
          <a:chExt cx="0" cy="0"/>
        </a:xfrm>
      </p:grpSpPr>
      <p:sp>
        <p:nvSpPr>
          <p:cNvPr id="586" name="Google Shape;586;p23"/>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AUC Curve</a:t>
            </a:r>
            <a:endParaRPr/>
          </a:p>
        </p:txBody>
      </p:sp>
      <p:grpSp>
        <p:nvGrpSpPr>
          <p:cNvPr id="587" name="Google Shape;587;p23"/>
          <p:cNvGrpSpPr/>
          <p:nvPr/>
        </p:nvGrpSpPr>
        <p:grpSpPr>
          <a:xfrm>
            <a:off x="7318730" y="4111487"/>
            <a:ext cx="1585642" cy="403038"/>
            <a:chOff x="7318730" y="4111487"/>
            <a:chExt cx="1585642" cy="403038"/>
          </a:xfrm>
        </p:grpSpPr>
        <p:sp>
          <p:nvSpPr>
            <p:cNvPr id="588" name="Google Shape;588;p23"/>
            <p:cNvSpPr/>
            <p:nvPr/>
          </p:nvSpPr>
          <p:spPr>
            <a:xfrm rot="10800000">
              <a:off x="7459568" y="4173934"/>
              <a:ext cx="1444804"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3"/>
            <p:cNvSpPr/>
            <p:nvPr/>
          </p:nvSpPr>
          <p:spPr>
            <a:xfrm rot="10800000">
              <a:off x="7318730" y="4111487"/>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23"/>
            <p:cNvSpPr/>
            <p:nvPr/>
          </p:nvSpPr>
          <p:spPr>
            <a:xfrm rot="10800000">
              <a:off x="8008196" y="4305621"/>
              <a:ext cx="89617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23"/>
            <p:cNvSpPr/>
            <p:nvPr/>
          </p:nvSpPr>
          <p:spPr>
            <a:xfrm rot="10800000">
              <a:off x="7888972" y="424317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23"/>
            <p:cNvSpPr/>
            <p:nvPr/>
          </p:nvSpPr>
          <p:spPr>
            <a:xfrm rot="10800000">
              <a:off x="8465526" y="4433767"/>
              <a:ext cx="43884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23"/>
            <p:cNvSpPr/>
            <p:nvPr/>
          </p:nvSpPr>
          <p:spPr>
            <a:xfrm rot="10800000">
              <a:off x="8316655" y="437132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4" name="Google Shape;594;p23"/>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3"/>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6" name="Google Shape;596;p23"/>
          <p:cNvPicPr preferRelativeResize="0"/>
          <p:nvPr/>
        </p:nvPicPr>
        <p:blipFill rotWithShape="1">
          <a:blip r:embed="rId3">
            <a:alphaModFix/>
          </a:blip>
          <a:srcRect b="28409" l="25071" r="48291" t="33986"/>
          <a:stretch/>
        </p:blipFill>
        <p:spPr>
          <a:xfrm>
            <a:off x="2874977" y="1332450"/>
            <a:ext cx="3573902" cy="2838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600" name="Shape 600"/>
        <p:cNvGrpSpPr/>
        <p:nvPr/>
      </p:nvGrpSpPr>
      <p:grpSpPr>
        <a:xfrm>
          <a:off x="0" y="0"/>
          <a:ext cx="0" cy="0"/>
          <a:chOff x="0" y="0"/>
          <a:chExt cx="0" cy="0"/>
        </a:xfrm>
      </p:grpSpPr>
      <p:sp>
        <p:nvSpPr>
          <p:cNvPr id="601" name="Google Shape;601;p24"/>
          <p:cNvSpPr txBox="1"/>
          <p:nvPr>
            <p:ph idx="3" type="subTitle"/>
          </p:nvPr>
        </p:nvSpPr>
        <p:spPr>
          <a:xfrm>
            <a:off x="1011300" y="1346700"/>
            <a:ext cx="6920100" cy="245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400"/>
              <a:buNone/>
            </a:pPr>
            <a:r>
              <a:rPr lang="en" sz="1700">
                <a:solidFill>
                  <a:schemeClr val="accent6"/>
                </a:solidFill>
                <a:latin typeface="Inconsolata SemiBold"/>
                <a:ea typeface="Inconsolata SemiBold"/>
                <a:cs typeface="Inconsolata SemiBold"/>
                <a:sym typeface="Inconsolata SemiBold"/>
              </a:rPr>
              <a:t>AUC is desirable for the following two reasons:</a:t>
            </a:r>
            <a:endParaRPr sz="1700">
              <a:solidFill>
                <a:schemeClr val="accent6"/>
              </a:solidFill>
              <a:latin typeface="Inconsolata SemiBold"/>
              <a:ea typeface="Inconsolata SemiBold"/>
              <a:cs typeface="Inconsolata SemiBold"/>
              <a:sym typeface="Inconsolata SemiBold"/>
            </a:endParaRPr>
          </a:p>
          <a:p>
            <a:pPr indent="-336550" lvl="0" marL="457200" rtl="0" algn="l">
              <a:lnSpc>
                <a:spcPct val="115000"/>
              </a:lnSpc>
              <a:spcBef>
                <a:spcPts val="1200"/>
              </a:spcBef>
              <a:spcAft>
                <a:spcPts val="0"/>
              </a:spcAft>
              <a:buClr>
                <a:schemeClr val="accent6"/>
              </a:buClr>
              <a:buSzPts val="1700"/>
              <a:buFont typeface="Roboto"/>
              <a:buChar char="●"/>
            </a:pPr>
            <a:r>
              <a:rPr lang="en" sz="1700">
                <a:solidFill>
                  <a:schemeClr val="accent6"/>
                </a:solidFill>
                <a:latin typeface="Inconsolata SemiBold"/>
                <a:ea typeface="Inconsolata SemiBold"/>
                <a:cs typeface="Inconsolata SemiBold"/>
                <a:sym typeface="Inconsolata SemiBold"/>
              </a:rPr>
              <a:t>AUC is scale-invariant. It measures how well predictions are ranked, rather than their absolute values.</a:t>
            </a:r>
            <a:endParaRPr sz="1700">
              <a:solidFill>
                <a:schemeClr val="accent6"/>
              </a:solidFill>
              <a:latin typeface="Inconsolata SemiBold"/>
              <a:ea typeface="Inconsolata SemiBold"/>
              <a:cs typeface="Inconsolata SemiBold"/>
              <a:sym typeface="Inconsolata SemiBold"/>
            </a:endParaRPr>
          </a:p>
          <a:p>
            <a:pPr indent="-336550" lvl="0" marL="457200" rtl="0" algn="l">
              <a:lnSpc>
                <a:spcPct val="115000"/>
              </a:lnSpc>
              <a:spcBef>
                <a:spcPts val="0"/>
              </a:spcBef>
              <a:spcAft>
                <a:spcPts val="0"/>
              </a:spcAft>
              <a:buClr>
                <a:schemeClr val="accent6"/>
              </a:buClr>
              <a:buSzPts val="1700"/>
              <a:buFont typeface="Roboto"/>
              <a:buChar char="●"/>
            </a:pPr>
            <a:r>
              <a:rPr lang="en" sz="1700">
                <a:solidFill>
                  <a:schemeClr val="accent6"/>
                </a:solidFill>
                <a:latin typeface="Inconsolata SemiBold"/>
                <a:ea typeface="Inconsolata SemiBold"/>
                <a:cs typeface="Inconsolata SemiBold"/>
                <a:sym typeface="Inconsolata SemiBold"/>
              </a:rPr>
              <a:t>AUC is classification-threshold-invariant. It measures the quality of the model's predictions irrespective of what classification threshold is chosen.</a:t>
            </a:r>
            <a:endParaRPr sz="1700">
              <a:solidFill>
                <a:schemeClr val="accent6"/>
              </a:solidFill>
              <a:latin typeface="Inconsolata SemiBold"/>
              <a:ea typeface="Inconsolata SemiBold"/>
              <a:cs typeface="Inconsolata SemiBold"/>
              <a:sym typeface="Inconsolata SemiBold"/>
            </a:endParaRPr>
          </a:p>
          <a:p>
            <a:pPr indent="0" lvl="0" marL="0" rtl="0" algn="l">
              <a:lnSpc>
                <a:spcPct val="100000"/>
              </a:lnSpc>
              <a:spcBef>
                <a:spcPts val="900"/>
              </a:spcBef>
              <a:spcAft>
                <a:spcPts val="0"/>
              </a:spcAft>
              <a:buSzPts val="1400"/>
              <a:buNone/>
            </a:pPr>
            <a:r>
              <a:t/>
            </a:r>
            <a:endParaRPr sz="1700" u="sng">
              <a:solidFill>
                <a:schemeClr val="accent6"/>
              </a:solidFill>
              <a:latin typeface="Inconsolata SemiBold"/>
              <a:ea typeface="Inconsolata SemiBold"/>
              <a:cs typeface="Inconsolata SemiBold"/>
              <a:sym typeface="Inconsolata SemiBold"/>
            </a:endParaRPr>
          </a:p>
        </p:txBody>
      </p:sp>
      <p:grpSp>
        <p:nvGrpSpPr>
          <p:cNvPr id="602" name="Google Shape;602;p24"/>
          <p:cNvGrpSpPr/>
          <p:nvPr/>
        </p:nvGrpSpPr>
        <p:grpSpPr>
          <a:xfrm>
            <a:off x="7318730" y="4111487"/>
            <a:ext cx="1585642" cy="403038"/>
            <a:chOff x="7318730" y="4111487"/>
            <a:chExt cx="1585642" cy="403038"/>
          </a:xfrm>
        </p:grpSpPr>
        <p:sp>
          <p:nvSpPr>
            <p:cNvPr id="603" name="Google Shape;603;p24"/>
            <p:cNvSpPr/>
            <p:nvPr/>
          </p:nvSpPr>
          <p:spPr>
            <a:xfrm rot="10800000">
              <a:off x="7459568" y="4173934"/>
              <a:ext cx="1444804"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4"/>
            <p:cNvSpPr/>
            <p:nvPr/>
          </p:nvSpPr>
          <p:spPr>
            <a:xfrm rot="10800000">
              <a:off x="7318730" y="4111487"/>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4"/>
            <p:cNvSpPr/>
            <p:nvPr/>
          </p:nvSpPr>
          <p:spPr>
            <a:xfrm rot="10800000">
              <a:off x="8008196" y="4305621"/>
              <a:ext cx="89617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24"/>
            <p:cNvSpPr/>
            <p:nvPr/>
          </p:nvSpPr>
          <p:spPr>
            <a:xfrm rot="10800000">
              <a:off x="7888972" y="424317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24"/>
            <p:cNvSpPr/>
            <p:nvPr/>
          </p:nvSpPr>
          <p:spPr>
            <a:xfrm rot="10800000">
              <a:off x="8465526" y="4433767"/>
              <a:ext cx="43884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24"/>
            <p:cNvSpPr/>
            <p:nvPr/>
          </p:nvSpPr>
          <p:spPr>
            <a:xfrm rot="10800000">
              <a:off x="8316655" y="437132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9" name="Google Shape;609;p24"/>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24"/>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4"/>
          <p:cNvSpPr txBox="1"/>
          <p:nvPr>
            <p:ph type="title"/>
          </p:nvPr>
        </p:nvSpPr>
        <p:spPr>
          <a:xfrm>
            <a:off x="720000" y="540001"/>
            <a:ext cx="7704000" cy="57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sz="2800"/>
              <a:t>When To Use AUC Curve</a:t>
            </a:r>
            <a:endParaRPr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615" name="Shape 615"/>
        <p:cNvGrpSpPr/>
        <p:nvPr/>
      </p:nvGrpSpPr>
      <p:grpSpPr>
        <a:xfrm>
          <a:off x="0" y="0"/>
          <a:ext cx="0" cy="0"/>
          <a:chOff x="0" y="0"/>
          <a:chExt cx="0" cy="0"/>
        </a:xfrm>
      </p:grpSpPr>
      <p:sp>
        <p:nvSpPr>
          <p:cNvPr id="616" name="Google Shape;616;p25"/>
          <p:cNvSpPr txBox="1"/>
          <p:nvPr>
            <p:ph type="ctrTitle"/>
          </p:nvPr>
        </p:nvSpPr>
        <p:spPr>
          <a:xfrm>
            <a:off x="939600" y="1361100"/>
            <a:ext cx="7264800" cy="2192700"/>
          </a:xfrm>
          <a:prstGeom prst="rect">
            <a:avLst/>
          </a:prstGeom>
          <a:noFill/>
          <a:ln>
            <a:noFill/>
          </a:ln>
        </p:spPr>
        <p:txBody>
          <a:bodyPr anchorCtr="0" anchor="ctr" bIns="91425" lIns="0" spcFirstLastPara="1" rIns="0" wrap="square" tIns="91425">
            <a:noAutofit/>
          </a:bodyPr>
          <a:lstStyle/>
          <a:p>
            <a:pPr indent="0" lvl="0" marL="0" rtl="0" algn="l">
              <a:lnSpc>
                <a:spcPct val="100000"/>
              </a:lnSpc>
              <a:spcBef>
                <a:spcPts val="0"/>
              </a:spcBef>
              <a:spcAft>
                <a:spcPts val="0"/>
              </a:spcAft>
              <a:buSzPts val="5200"/>
              <a:buNone/>
            </a:pPr>
            <a:r>
              <a:rPr lang="en" sz="5600">
                <a:solidFill>
                  <a:schemeClr val="lt1"/>
                </a:solidFill>
              </a:rPr>
              <a:t>Model Evaluation For Regression</a:t>
            </a:r>
            <a:endParaRPr sz="5600">
              <a:solidFill>
                <a:schemeClr val="lt1"/>
              </a:solidFill>
            </a:endParaRPr>
          </a:p>
        </p:txBody>
      </p:sp>
      <p:sp>
        <p:nvSpPr>
          <p:cNvPr id="617" name="Google Shape;617;p25"/>
          <p:cNvSpPr txBox="1"/>
          <p:nvPr>
            <p:ph idx="12" type="sldNum"/>
          </p:nvPr>
        </p:nvSpPr>
        <p:spPr>
          <a:xfrm>
            <a:off x="7875300" y="4434050"/>
            <a:ext cx="548700" cy="170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
              <a:buNone/>
            </a:pPr>
            <a:r>
              <a:rPr lang="en">
                <a:solidFill>
                  <a:schemeClr val="accent2"/>
                </a:solidFill>
              </a:rPr>
              <a:t>00</a:t>
            </a:r>
            <a:fld id="{00000000-1234-1234-1234-123412341234}" type="slidenum">
              <a:rPr lang="en">
                <a:solidFill>
                  <a:schemeClr val="accent2"/>
                </a:solidFill>
              </a:rPr>
              <a:t>‹#›</a:t>
            </a:fld>
            <a:endParaRPr>
              <a:solidFill>
                <a:schemeClr val="accent2"/>
              </a:solidFill>
            </a:endParaRPr>
          </a:p>
        </p:txBody>
      </p:sp>
      <p:sp>
        <p:nvSpPr>
          <p:cNvPr id="618" name="Google Shape;618;p25"/>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25"/>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25"/>
          <p:cNvSpPr/>
          <p:nvPr/>
        </p:nvSpPr>
        <p:spPr>
          <a:xfrm>
            <a:off x="6544825" y="4438425"/>
            <a:ext cx="1071300" cy="170400"/>
          </a:xfrm>
          <a:prstGeom prst="roundRect">
            <a:avLst>
              <a:gd fmla="val 50000" name="adj"/>
            </a:avLst>
          </a:prstGeom>
          <a:noFill/>
          <a:ln cap="flat" cmpd="sng" w="19050">
            <a:solidFill>
              <a:schemeClr val="accent2"/>
            </a:solidFill>
            <a:prstDash val="solid"/>
            <a:round/>
            <a:headEnd len="sm" w="sm" type="none"/>
            <a:tailEnd len="sm" w="sm" type="none"/>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624" name="Shape 624"/>
        <p:cNvGrpSpPr/>
        <p:nvPr/>
      </p:nvGrpSpPr>
      <p:grpSpPr>
        <a:xfrm>
          <a:off x="0" y="0"/>
          <a:ext cx="0" cy="0"/>
          <a:chOff x="0" y="0"/>
          <a:chExt cx="0" cy="0"/>
        </a:xfrm>
      </p:grpSpPr>
      <p:sp>
        <p:nvSpPr>
          <p:cNvPr id="625" name="Google Shape;625;p26"/>
          <p:cNvSpPr txBox="1"/>
          <p:nvPr>
            <p:ph idx="1" type="subTitle"/>
          </p:nvPr>
        </p:nvSpPr>
        <p:spPr>
          <a:xfrm>
            <a:off x="3200400" y="1318100"/>
            <a:ext cx="2743200" cy="2712900"/>
          </a:xfrm>
          <a:prstGeom prst="rect">
            <a:avLst/>
          </a:prstGeom>
          <a:noFill/>
          <a:ln>
            <a:noFill/>
          </a:ln>
        </p:spPr>
        <p:txBody>
          <a:bodyPr anchorCtr="0" anchor="b" bIns="91425" lIns="91425" spcFirstLastPara="1" rIns="91425" wrap="square" tIns="91425">
            <a:noAutofit/>
          </a:bodyPr>
          <a:lstStyle/>
          <a:p>
            <a:pPr indent="-361950" lvl="0" marL="457200" rtl="0" algn="l">
              <a:lnSpc>
                <a:spcPct val="100000"/>
              </a:lnSpc>
              <a:spcBef>
                <a:spcPts val="0"/>
              </a:spcBef>
              <a:spcAft>
                <a:spcPts val="0"/>
              </a:spcAft>
              <a:buClr>
                <a:schemeClr val="accent6"/>
              </a:buClr>
              <a:buSzPts val="2100"/>
              <a:buAutoNum type="arabicPeriod"/>
            </a:pPr>
            <a:r>
              <a:rPr lang="en" sz="2100">
                <a:solidFill>
                  <a:schemeClr val="accent6"/>
                </a:solidFill>
              </a:rPr>
              <a:t>MAE</a:t>
            </a:r>
            <a:endParaRPr sz="2100">
              <a:solidFill>
                <a:schemeClr val="accent6"/>
              </a:solidFill>
            </a:endParaRPr>
          </a:p>
          <a:p>
            <a:pPr indent="-361950" lvl="0" marL="457200" rtl="0" algn="l">
              <a:lnSpc>
                <a:spcPct val="100000"/>
              </a:lnSpc>
              <a:spcBef>
                <a:spcPts val="0"/>
              </a:spcBef>
              <a:spcAft>
                <a:spcPts val="0"/>
              </a:spcAft>
              <a:buClr>
                <a:schemeClr val="accent6"/>
              </a:buClr>
              <a:buSzPts val="2100"/>
              <a:buAutoNum type="arabicPeriod"/>
            </a:pPr>
            <a:r>
              <a:rPr lang="en" sz="2100">
                <a:solidFill>
                  <a:schemeClr val="accent6"/>
                </a:solidFill>
              </a:rPr>
              <a:t>MSE</a:t>
            </a:r>
            <a:endParaRPr sz="2100">
              <a:solidFill>
                <a:schemeClr val="accent6"/>
              </a:solidFill>
            </a:endParaRPr>
          </a:p>
          <a:p>
            <a:pPr indent="-361950" lvl="0" marL="457200" rtl="0" algn="l">
              <a:lnSpc>
                <a:spcPct val="100000"/>
              </a:lnSpc>
              <a:spcBef>
                <a:spcPts val="0"/>
              </a:spcBef>
              <a:spcAft>
                <a:spcPts val="0"/>
              </a:spcAft>
              <a:buClr>
                <a:schemeClr val="accent6"/>
              </a:buClr>
              <a:buSzPts val="2100"/>
              <a:buAutoNum type="arabicPeriod"/>
            </a:pPr>
            <a:r>
              <a:rPr lang="en" sz="2100">
                <a:solidFill>
                  <a:schemeClr val="accent6"/>
                </a:solidFill>
              </a:rPr>
              <a:t>RMSE</a:t>
            </a:r>
            <a:endParaRPr sz="2100">
              <a:solidFill>
                <a:schemeClr val="accent6"/>
              </a:solidFill>
            </a:endParaRPr>
          </a:p>
          <a:p>
            <a:pPr indent="-361950" lvl="0" marL="457200" rtl="0" algn="l">
              <a:lnSpc>
                <a:spcPct val="100000"/>
              </a:lnSpc>
              <a:spcBef>
                <a:spcPts val="0"/>
              </a:spcBef>
              <a:spcAft>
                <a:spcPts val="0"/>
              </a:spcAft>
              <a:buClr>
                <a:schemeClr val="accent6"/>
              </a:buClr>
              <a:buSzPts val="2100"/>
              <a:buAutoNum type="arabicPeriod"/>
            </a:pPr>
            <a:r>
              <a:rPr lang="en" sz="2100">
                <a:solidFill>
                  <a:schemeClr val="accent6"/>
                </a:solidFill>
              </a:rPr>
              <a:t>R squared</a:t>
            </a:r>
            <a:endParaRPr sz="2100">
              <a:solidFill>
                <a:schemeClr val="accent6"/>
              </a:solidFill>
            </a:endParaRPr>
          </a:p>
          <a:p>
            <a:pPr indent="-361950" lvl="0" marL="457200" rtl="0" algn="l">
              <a:lnSpc>
                <a:spcPct val="100000"/>
              </a:lnSpc>
              <a:spcBef>
                <a:spcPts val="0"/>
              </a:spcBef>
              <a:spcAft>
                <a:spcPts val="0"/>
              </a:spcAft>
              <a:buClr>
                <a:schemeClr val="accent6"/>
              </a:buClr>
              <a:buSzPts val="2100"/>
              <a:buAutoNum type="arabicPeriod"/>
            </a:pPr>
            <a:r>
              <a:rPr lang="en" sz="2100">
                <a:solidFill>
                  <a:schemeClr val="accent6"/>
                </a:solidFill>
              </a:rPr>
              <a:t>Adjusted R squared</a:t>
            </a:r>
            <a:endParaRPr sz="2100">
              <a:solidFill>
                <a:schemeClr val="accent6"/>
              </a:solidFill>
            </a:endParaRPr>
          </a:p>
          <a:p>
            <a:pPr indent="0" lvl="0" marL="457200" rtl="0" algn="l">
              <a:lnSpc>
                <a:spcPct val="100000"/>
              </a:lnSpc>
              <a:spcBef>
                <a:spcPts val="0"/>
              </a:spcBef>
              <a:spcAft>
                <a:spcPts val="0"/>
              </a:spcAft>
              <a:buSzPts val="2500"/>
              <a:buNone/>
            </a:pPr>
            <a:r>
              <a:t/>
            </a:r>
            <a:endParaRPr sz="2100">
              <a:solidFill>
                <a:schemeClr val="accent6"/>
              </a:solidFill>
            </a:endParaRPr>
          </a:p>
        </p:txBody>
      </p:sp>
      <p:sp>
        <p:nvSpPr>
          <p:cNvPr id="626" name="Google Shape;626;p26"/>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Different Model Evaluation</a:t>
            </a:r>
            <a:endParaRPr/>
          </a:p>
        </p:txBody>
      </p:sp>
      <p:grpSp>
        <p:nvGrpSpPr>
          <p:cNvPr id="627" name="Google Shape;627;p26"/>
          <p:cNvGrpSpPr/>
          <p:nvPr/>
        </p:nvGrpSpPr>
        <p:grpSpPr>
          <a:xfrm rot="10800000">
            <a:off x="466439" y="4030998"/>
            <a:ext cx="2125030" cy="403039"/>
            <a:chOff x="6787353" y="621971"/>
            <a:chExt cx="2125030" cy="403039"/>
          </a:xfrm>
        </p:grpSpPr>
        <p:sp>
          <p:nvSpPr>
            <p:cNvPr id="628" name="Google Shape;628;p26"/>
            <p:cNvSpPr/>
            <p:nvPr/>
          </p:nvSpPr>
          <p:spPr>
            <a:xfrm rot="10800000">
              <a:off x="6914750" y="684418"/>
              <a:ext cx="199763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26"/>
            <p:cNvSpPr/>
            <p:nvPr/>
          </p:nvSpPr>
          <p:spPr>
            <a:xfrm rot="10800000">
              <a:off x="6787353" y="621971"/>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6"/>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26"/>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26"/>
            <p:cNvSpPr/>
            <p:nvPr/>
          </p:nvSpPr>
          <p:spPr>
            <a:xfrm rot="10800000">
              <a:off x="7833330" y="944251"/>
              <a:ext cx="107905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26"/>
            <p:cNvSpPr/>
            <p:nvPr/>
          </p:nvSpPr>
          <p:spPr>
            <a:xfrm rot="10800000">
              <a:off x="7692540" y="88180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4" name="Google Shape;634;p26"/>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26"/>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26"/>
          <p:cNvSpPr/>
          <p:nvPr/>
        </p:nvSpPr>
        <p:spPr>
          <a:xfrm>
            <a:off x="6544825" y="4438425"/>
            <a:ext cx="1071300" cy="170400"/>
          </a:xfrm>
          <a:prstGeom prst="roundRect">
            <a:avLst>
              <a:gd fmla="val 50000" name="adj"/>
            </a:avLst>
          </a:prstGeom>
          <a:noFill/>
          <a:ln cap="flat" cmpd="sng" w="19050">
            <a:solidFill>
              <a:schemeClr val="accent2"/>
            </a:solidFill>
            <a:prstDash val="solid"/>
            <a:round/>
            <a:headEnd len="sm" w="sm" type="none"/>
            <a:tailEnd len="sm" w="sm" type="none"/>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640" name="Shape 640"/>
        <p:cNvGrpSpPr/>
        <p:nvPr/>
      </p:nvGrpSpPr>
      <p:grpSpPr>
        <a:xfrm>
          <a:off x="0" y="0"/>
          <a:ext cx="0" cy="0"/>
          <a:chOff x="0" y="0"/>
          <a:chExt cx="0" cy="0"/>
        </a:xfrm>
      </p:grpSpPr>
      <p:sp>
        <p:nvSpPr>
          <p:cNvPr id="641" name="Google Shape;641;p27"/>
          <p:cNvSpPr txBox="1"/>
          <p:nvPr>
            <p:ph idx="1" type="subTitle"/>
          </p:nvPr>
        </p:nvSpPr>
        <p:spPr>
          <a:xfrm>
            <a:off x="1978961" y="1283400"/>
            <a:ext cx="5186100" cy="45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Definition -</a:t>
            </a:r>
            <a:endParaRPr/>
          </a:p>
        </p:txBody>
      </p:sp>
      <p:sp>
        <p:nvSpPr>
          <p:cNvPr id="642" name="Google Shape;642;p27"/>
          <p:cNvSpPr txBox="1"/>
          <p:nvPr>
            <p:ph idx="3" type="subTitle"/>
          </p:nvPr>
        </p:nvSpPr>
        <p:spPr>
          <a:xfrm>
            <a:off x="4226550" y="1740600"/>
            <a:ext cx="3882600" cy="285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1800"/>
              <a:t>The Mean absolute error represents the average of the absolute difference between the actual and predicted values in the dataset. It measures the average of the residuals in the dataset.</a:t>
            </a:r>
            <a:endParaRPr b="1" sz="1800"/>
          </a:p>
          <a:p>
            <a:pPr indent="0" lvl="0" marL="0" rtl="0" algn="l">
              <a:lnSpc>
                <a:spcPct val="100000"/>
              </a:lnSpc>
              <a:spcBef>
                <a:spcPts val="0"/>
              </a:spcBef>
              <a:spcAft>
                <a:spcPts val="0"/>
              </a:spcAft>
              <a:buSzPts val="1400"/>
              <a:buNone/>
            </a:pPr>
            <a:r>
              <a:t/>
            </a:r>
            <a:endParaRPr b="1" sz="1800"/>
          </a:p>
        </p:txBody>
      </p:sp>
      <p:sp>
        <p:nvSpPr>
          <p:cNvPr id="643" name="Google Shape;643;p27"/>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MAE (Mean Absolute Error)</a:t>
            </a:r>
            <a:endParaRPr/>
          </a:p>
        </p:txBody>
      </p:sp>
      <p:grpSp>
        <p:nvGrpSpPr>
          <p:cNvPr id="644" name="Google Shape;644;p27"/>
          <p:cNvGrpSpPr/>
          <p:nvPr/>
        </p:nvGrpSpPr>
        <p:grpSpPr>
          <a:xfrm>
            <a:off x="7318730" y="4111487"/>
            <a:ext cx="1585642" cy="403038"/>
            <a:chOff x="7318730" y="4111487"/>
            <a:chExt cx="1585642" cy="403038"/>
          </a:xfrm>
        </p:grpSpPr>
        <p:sp>
          <p:nvSpPr>
            <p:cNvPr id="645" name="Google Shape;645;p27"/>
            <p:cNvSpPr/>
            <p:nvPr/>
          </p:nvSpPr>
          <p:spPr>
            <a:xfrm rot="10800000">
              <a:off x="7459568" y="4173934"/>
              <a:ext cx="1444804"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7"/>
            <p:cNvSpPr/>
            <p:nvPr/>
          </p:nvSpPr>
          <p:spPr>
            <a:xfrm rot="10800000">
              <a:off x="7318730" y="4111487"/>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27"/>
            <p:cNvSpPr/>
            <p:nvPr/>
          </p:nvSpPr>
          <p:spPr>
            <a:xfrm rot="10800000">
              <a:off x="8008196" y="4305621"/>
              <a:ext cx="89617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27"/>
            <p:cNvSpPr/>
            <p:nvPr/>
          </p:nvSpPr>
          <p:spPr>
            <a:xfrm rot="10800000">
              <a:off x="7888972" y="424317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27"/>
            <p:cNvSpPr/>
            <p:nvPr/>
          </p:nvSpPr>
          <p:spPr>
            <a:xfrm rot="10800000">
              <a:off x="8465526" y="4433767"/>
              <a:ext cx="43884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27"/>
            <p:cNvSpPr/>
            <p:nvPr/>
          </p:nvSpPr>
          <p:spPr>
            <a:xfrm rot="10800000">
              <a:off x="8316655" y="437132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1" name="Google Shape;651;p27"/>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27"/>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3" name="Google Shape;653;p27"/>
          <p:cNvPicPr preferRelativeResize="0"/>
          <p:nvPr/>
        </p:nvPicPr>
        <p:blipFill rotWithShape="1">
          <a:blip r:embed="rId3">
            <a:alphaModFix/>
          </a:blip>
          <a:srcRect b="33705" l="23188" r="52367" t="28966"/>
          <a:stretch/>
        </p:blipFill>
        <p:spPr>
          <a:xfrm>
            <a:off x="1260800" y="2051100"/>
            <a:ext cx="2235048" cy="19198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657" name="Shape 657"/>
        <p:cNvGrpSpPr/>
        <p:nvPr/>
      </p:nvGrpSpPr>
      <p:grpSpPr>
        <a:xfrm>
          <a:off x="0" y="0"/>
          <a:ext cx="0" cy="0"/>
          <a:chOff x="0" y="0"/>
          <a:chExt cx="0" cy="0"/>
        </a:xfrm>
      </p:grpSpPr>
      <p:sp>
        <p:nvSpPr>
          <p:cNvPr id="658" name="Google Shape;658;p28"/>
          <p:cNvSpPr txBox="1"/>
          <p:nvPr>
            <p:ph idx="4294967295" type="subTitle"/>
          </p:nvPr>
        </p:nvSpPr>
        <p:spPr>
          <a:xfrm>
            <a:off x="1702200" y="2421325"/>
            <a:ext cx="6531300" cy="17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Inconsolata"/>
              <a:buNone/>
            </a:pPr>
            <a:r>
              <a:rPr b="0" i="0" lang="en" sz="1800" u="none" cap="none" strike="noStrike">
                <a:solidFill>
                  <a:schemeClr val="accent3"/>
                </a:solidFill>
                <a:latin typeface="Inconsolata ExtraBold"/>
                <a:ea typeface="Inconsolata ExtraBold"/>
                <a:cs typeface="Inconsolata ExtraBold"/>
                <a:sym typeface="Inconsolata ExtraBold"/>
              </a:rPr>
              <a:t>When to Use -</a:t>
            </a:r>
            <a:endParaRPr b="0" i="0" sz="1800" u="none" cap="none" strike="noStrike">
              <a:solidFill>
                <a:schemeClr val="accent3"/>
              </a:solidFill>
              <a:latin typeface="Inconsolata ExtraBold"/>
              <a:ea typeface="Inconsolata ExtraBold"/>
              <a:cs typeface="Inconsolata ExtraBold"/>
              <a:sym typeface="Inconsolata ExtraBold"/>
            </a:endParaRPr>
          </a:p>
          <a:p>
            <a:pPr indent="0" lvl="0" marL="0" marR="0" rtl="0" algn="l">
              <a:lnSpc>
                <a:spcPct val="100000"/>
              </a:lnSpc>
              <a:spcBef>
                <a:spcPts val="1600"/>
              </a:spcBef>
              <a:spcAft>
                <a:spcPts val="1600"/>
              </a:spcAft>
              <a:buClr>
                <a:schemeClr val="dk1"/>
              </a:buClr>
              <a:buSzPts val="1400"/>
              <a:buFont typeface="Inconsolata"/>
              <a:buNone/>
            </a:pPr>
            <a:r>
              <a:rPr b="0" i="0" lang="en" sz="1800" u="none" cap="none" strike="noStrike">
                <a:solidFill>
                  <a:schemeClr val="accent3"/>
                </a:solidFill>
                <a:latin typeface="Inconsolata ExtraBold"/>
                <a:ea typeface="Inconsolata ExtraBold"/>
                <a:cs typeface="Inconsolata ExtraBold"/>
                <a:sym typeface="Inconsolata ExtraBold"/>
              </a:rPr>
              <a:t>When a dataset has a large number of outlier cases, it is sometimes employed as an alternative to the MSE.</a:t>
            </a:r>
            <a:endParaRPr b="0" i="0" sz="1800" u="none" cap="none" strike="noStrike">
              <a:solidFill>
                <a:schemeClr val="accent3"/>
              </a:solidFill>
              <a:latin typeface="Inconsolata ExtraBold"/>
              <a:ea typeface="Inconsolata ExtraBold"/>
              <a:cs typeface="Inconsolata ExtraBold"/>
              <a:sym typeface="Inconsolata ExtraBold"/>
            </a:endParaRPr>
          </a:p>
        </p:txBody>
      </p:sp>
      <p:sp>
        <p:nvSpPr>
          <p:cNvPr id="659" name="Google Shape;659;p28"/>
          <p:cNvSpPr txBox="1"/>
          <p:nvPr/>
        </p:nvSpPr>
        <p:spPr>
          <a:xfrm>
            <a:off x="1262400" y="730700"/>
            <a:ext cx="66177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accent6"/>
                </a:solidFill>
                <a:latin typeface="Inconsolata ExtraBold"/>
                <a:ea typeface="Inconsolata ExtraBold"/>
                <a:cs typeface="Inconsolata ExtraBold"/>
                <a:sym typeface="Inconsolata ExtraBold"/>
              </a:rPr>
              <a:t>Short Notes-</a:t>
            </a:r>
            <a:endParaRPr b="0" i="0" sz="1500" u="none" cap="none" strike="noStrike">
              <a:solidFill>
                <a:schemeClr val="accent6"/>
              </a:solidFill>
              <a:latin typeface="Inconsolata ExtraBold"/>
              <a:ea typeface="Inconsolata ExtraBold"/>
              <a:cs typeface="Inconsolata ExtraBold"/>
              <a:sym typeface="Inconsolata ExtraBold"/>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chemeClr val="accent6"/>
                </a:solidFill>
                <a:latin typeface="Inconsolata ExtraBold"/>
                <a:ea typeface="Inconsolata ExtraBold"/>
                <a:cs typeface="Inconsolata ExtraBold"/>
                <a:sym typeface="Inconsolata ExtraBold"/>
              </a:rPr>
              <a:t>Residuals ("leftovers") represent the variation that a given model, uni- or multivariate, cannot explain (Figure 1). In other words, residuals represent the difference between the predicted value of a response variable (derived from some model) and the observed value.</a:t>
            </a:r>
            <a:endParaRPr b="0" i="0" sz="1500" u="none" cap="none" strike="noStrike">
              <a:solidFill>
                <a:schemeClr val="accent6"/>
              </a:solidFill>
              <a:latin typeface="Inconsolata ExtraBold"/>
              <a:ea typeface="Inconsolata ExtraBold"/>
              <a:cs typeface="Inconsolata ExtraBold"/>
              <a:sym typeface="Inconsolata Extra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663" name="Shape 663"/>
        <p:cNvGrpSpPr/>
        <p:nvPr/>
      </p:nvGrpSpPr>
      <p:grpSpPr>
        <a:xfrm>
          <a:off x="0" y="0"/>
          <a:ext cx="0" cy="0"/>
          <a:chOff x="0" y="0"/>
          <a:chExt cx="0" cy="0"/>
        </a:xfrm>
      </p:grpSpPr>
      <p:sp>
        <p:nvSpPr>
          <p:cNvPr id="664" name="Google Shape;664;p29"/>
          <p:cNvSpPr txBox="1"/>
          <p:nvPr>
            <p:ph idx="1" type="subTitle"/>
          </p:nvPr>
        </p:nvSpPr>
        <p:spPr>
          <a:xfrm>
            <a:off x="4326855" y="1283400"/>
            <a:ext cx="2838300" cy="45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Definition -</a:t>
            </a:r>
            <a:endParaRPr/>
          </a:p>
        </p:txBody>
      </p:sp>
      <p:sp>
        <p:nvSpPr>
          <p:cNvPr id="665" name="Google Shape;665;p29"/>
          <p:cNvSpPr txBox="1"/>
          <p:nvPr>
            <p:ph idx="3" type="subTitle"/>
          </p:nvPr>
        </p:nvSpPr>
        <p:spPr>
          <a:xfrm>
            <a:off x="4226550" y="1740600"/>
            <a:ext cx="3882600" cy="285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500">
                <a:solidFill>
                  <a:schemeClr val="accent6"/>
                </a:solidFill>
                <a:latin typeface="Inconsolata SemiBold"/>
                <a:ea typeface="Inconsolata SemiBold"/>
                <a:cs typeface="Inconsolata SemiBold"/>
                <a:sym typeface="Inconsolata SemiBold"/>
              </a:rPr>
              <a:t>Mean Squared Error represents the average of the squared difference between the original and predicted values in the data set. It measures the variance of the residuals.</a:t>
            </a:r>
            <a:endParaRPr sz="1500">
              <a:solidFill>
                <a:schemeClr val="accent6"/>
              </a:solidFill>
              <a:latin typeface="Inconsolata SemiBold"/>
              <a:ea typeface="Inconsolata SemiBold"/>
              <a:cs typeface="Inconsolata SemiBold"/>
              <a:sym typeface="Inconsolata SemiBold"/>
            </a:endParaRPr>
          </a:p>
          <a:p>
            <a:pPr indent="0" lvl="0" marL="0" rtl="0" algn="l">
              <a:lnSpc>
                <a:spcPct val="100000"/>
              </a:lnSpc>
              <a:spcBef>
                <a:spcPts val="0"/>
              </a:spcBef>
              <a:spcAft>
                <a:spcPts val="0"/>
              </a:spcAft>
              <a:buSzPts val="1400"/>
              <a:buNone/>
            </a:pPr>
            <a:r>
              <a:t/>
            </a:r>
            <a:endParaRPr sz="1500">
              <a:solidFill>
                <a:schemeClr val="accent6"/>
              </a:solidFill>
              <a:latin typeface="Inconsolata SemiBold"/>
              <a:ea typeface="Inconsolata SemiBold"/>
              <a:cs typeface="Inconsolata SemiBold"/>
              <a:sym typeface="Inconsolata SemiBold"/>
            </a:endParaRPr>
          </a:p>
          <a:p>
            <a:pPr indent="0" lvl="0" marL="0" rtl="0" algn="l">
              <a:lnSpc>
                <a:spcPct val="100000"/>
              </a:lnSpc>
              <a:spcBef>
                <a:spcPts val="0"/>
              </a:spcBef>
              <a:spcAft>
                <a:spcPts val="0"/>
              </a:spcAft>
              <a:buSzPts val="1400"/>
              <a:buNone/>
            </a:pPr>
            <a:r>
              <a:rPr lang="en" sz="1500">
                <a:solidFill>
                  <a:schemeClr val="accent6"/>
                </a:solidFill>
                <a:latin typeface="Inconsolata SemiBold"/>
                <a:ea typeface="Inconsolata SemiBold"/>
                <a:cs typeface="Inconsolata SemiBold"/>
                <a:sym typeface="Inconsolata SemiBold"/>
              </a:rPr>
              <a:t>MSE is a differentiable function that makes it easy to perform mathematical operations in comparison to a non-differentiable function like MAE.</a:t>
            </a:r>
            <a:endParaRPr sz="1500">
              <a:solidFill>
                <a:schemeClr val="accent6"/>
              </a:solidFill>
              <a:latin typeface="Inconsolata SemiBold"/>
              <a:ea typeface="Inconsolata SemiBold"/>
              <a:cs typeface="Inconsolata SemiBold"/>
              <a:sym typeface="Inconsolata SemiBold"/>
            </a:endParaRPr>
          </a:p>
        </p:txBody>
      </p:sp>
      <p:sp>
        <p:nvSpPr>
          <p:cNvPr id="666" name="Google Shape;666;p29"/>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MSE (Mean Squared Error)</a:t>
            </a:r>
            <a:endParaRPr/>
          </a:p>
        </p:txBody>
      </p:sp>
      <p:grpSp>
        <p:nvGrpSpPr>
          <p:cNvPr id="667" name="Google Shape;667;p29"/>
          <p:cNvGrpSpPr/>
          <p:nvPr/>
        </p:nvGrpSpPr>
        <p:grpSpPr>
          <a:xfrm>
            <a:off x="7318730" y="4111487"/>
            <a:ext cx="1585642" cy="403038"/>
            <a:chOff x="7318730" y="4111487"/>
            <a:chExt cx="1585642" cy="403038"/>
          </a:xfrm>
        </p:grpSpPr>
        <p:sp>
          <p:nvSpPr>
            <p:cNvPr id="668" name="Google Shape;668;p29"/>
            <p:cNvSpPr/>
            <p:nvPr/>
          </p:nvSpPr>
          <p:spPr>
            <a:xfrm rot="10800000">
              <a:off x="7459568" y="4173934"/>
              <a:ext cx="1444804"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9"/>
            <p:cNvSpPr/>
            <p:nvPr/>
          </p:nvSpPr>
          <p:spPr>
            <a:xfrm rot="10800000">
              <a:off x="7318730" y="4111487"/>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29"/>
            <p:cNvSpPr/>
            <p:nvPr/>
          </p:nvSpPr>
          <p:spPr>
            <a:xfrm rot="10800000">
              <a:off x="8008196" y="4305621"/>
              <a:ext cx="89617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9"/>
            <p:cNvSpPr/>
            <p:nvPr/>
          </p:nvSpPr>
          <p:spPr>
            <a:xfrm rot="10800000">
              <a:off x="7888972" y="424317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9"/>
            <p:cNvSpPr/>
            <p:nvPr/>
          </p:nvSpPr>
          <p:spPr>
            <a:xfrm rot="10800000">
              <a:off x="8465526" y="4433767"/>
              <a:ext cx="43884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9"/>
            <p:cNvSpPr/>
            <p:nvPr/>
          </p:nvSpPr>
          <p:spPr>
            <a:xfrm rot="10800000">
              <a:off x="8316655" y="437132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4" name="Google Shape;674;p29"/>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9"/>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6" name="Google Shape;676;p29"/>
          <p:cNvPicPr preferRelativeResize="0"/>
          <p:nvPr/>
        </p:nvPicPr>
        <p:blipFill rotWithShape="1">
          <a:blip r:embed="rId3">
            <a:alphaModFix/>
          </a:blip>
          <a:srcRect b="29994" l="24846" r="53425" t="49279"/>
          <a:stretch/>
        </p:blipFill>
        <p:spPr>
          <a:xfrm>
            <a:off x="1126825" y="2149097"/>
            <a:ext cx="2400902" cy="1288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334" name="Shape 334"/>
        <p:cNvGrpSpPr/>
        <p:nvPr/>
      </p:nvGrpSpPr>
      <p:grpSpPr>
        <a:xfrm>
          <a:off x="0" y="0"/>
          <a:ext cx="0" cy="0"/>
          <a:chOff x="0" y="0"/>
          <a:chExt cx="0" cy="0"/>
        </a:xfrm>
      </p:grpSpPr>
      <p:sp>
        <p:nvSpPr>
          <p:cNvPr id="335" name="Google Shape;335;p3"/>
          <p:cNvSpPr txBox="1"/>
          <p:nvPr>
            <p:ph idx="1" type="body"/>
          </p:nvPr>
        </p:nvSpPr>
        <p:spPr>
          <a:xfrm>
            <a:off x="866800" y="1592650"/>
            <a:ext cx="4018800" cy="243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73D40"/>
              </a:buClr>
              <a:buSzPts val="600"/>
              <a:buFont typeface="Arial"/>
              <a:buNone/>
            </a:pPr>
            <a:r>
              <a:rPr lang="en" sz="1600">
                <a:solidFill>
                  <a:schemeClr val="accent6"/>
                </a:solidFill>
                <a:latin typeface="Inconsolata SemiBold"/>
                <a:ea typeface="Inconsolata SemiBold"/>
                <a:cs typeface="Inconsolata SemiBold"/>
                <a:sym typeface="Inconsolata SemiBold"/>
              </a:rPr>
              <a:t>It helps to find the </a:t>
            </a:r>
            <a:r>
              <a:rPr i="1" lang="en" sz="1600" u="sng">
                <a:solidFill>
                  <a:schemeClr val="accent6"/>
                </a:solidFill>
                <a:latin typeface="Inconsolata SemiBold"/>
                <a:ea typeface="Inconsolata SemiBold"/>
                <a:cs typeface="Inconsolata SemiBold"/>
                <a:sym typeface="Inconsolata SemiBold"/>
              </a:rPr>
              <a:t>best model that represents our data</a:t>
            </a:r>
            <a:r>
              <a:rPr lang="en" sz="1600">
                <a:solidFill>
                  <a:schemeClr val="accent6"/>
                </a:solidFill>
                <a:latin typeface="Inconsolata SemiBold"/>
                <a:ea typeface="Inconsolata SemiBold"/>
                <a:cs typeface="Inconsolata SemiBold"/>
                <a:sym typeface="Inconsolata SemiBold"/>
              </a:rPr>
              <a:t> and </a:t>
            </a:r>
            <a:r>
              <a:rPr i="1" lang="en" sz="1600" u="sng">
                <a:solidFill>
                  <a:schemeClr val="accent6"/>
                </a:solidFill>
                <a:latin typeface="Inconsolata SemiBold"/>
                <a:ea typeface="Inconsolata SemiBold"/>
                <a:cs typeface="Inconsolata SemiBold"/>
                <a:sym typeface="Inconsolata SemiBold"/>
              </a:rPr>
              <a:t>how well the chosen model will work in the future</a:t>
            </a:r>
            <a:r>
              <a:rPr lang="en" sz="1600">
                <a:solidFill>
                  <a:schemeClr val="accent6"/>
                </a:solidFill>
                <a:latin typeface="Inconsolata SemiBold"/>
                <a:ea typeface="Inconsolata SemiBold"/>
                <a:cs typeface="Inconsolata SemiBold"/>
                <a:sym typeface="Inconsolata SemiBold"/>
              </a:rPr>
              <a:t>.</a:t>
            </a:r>
            <a:endParaRPr sz="1600">
              <a:solidFill>
                <a:schemeClr val="accent6"/>
              </a:solidFill>
              <a:latin typeface="Inconsolata SemiBold"/>
              <a:ea typeface="Inconsolata SemiBold"/>
              <a:cs typeface="Inconsolata SemiBold"/>
              <a:sym typeface="Inconsolata SemiBold"/>
            </a:endParaRPr>
          </a:p>
          <a:p>
            <a:pPr indent="0" lvl="0" marL="0" rtl="0" algn="l">
              <a:lnSpc>
                <a:spcPct val="100000"/>
              </a:lnSpc>
              <a:spcBef>
                <a:spcPts val="0"/>
              </a:spcBef>
              <a:spcAft>
                <a:spcPts val="0"/>
              </a:spcAft>
              <a:buClr>
                <a:srgbClr val="273D40"/>
              </a:buClr>
              <a:buSzPts val="600"/>
              <a:buFont typeface="Arial"/>
              <a:buNone/>
            </a:pPr>
            <a:r>
              <a:t/>
            </a:r>
            <a:endParaRPr sz="1600">
              <a:solidFill>
                <a:schemeClr val="accent6"/>
              </a:solidFill>
              <a:latin typeface="Inconsolata SemiBold"/>
              <a:ea typeface="Inconsolata SemiBold"/>
              <a:cs typeface="Inconsolata SemiBold"/>
              <a:sym typeface="Inconsolata SemiBold"/>
            </a:endParaRPr>
          </a:p>
          <a:p>
            <a:pPr indent="0" lvl="0" marL="0" rtl="0" algn="l">
              <a:lnSpc>
                <a:spcPct val="100000"/>
              </a:lnSpc>
              <a:spcBef>
                <a:spcPts val="0"/>
              </a:spcBef>
              <a:spcAft>
                <a:spcPts val="0"/>
              </a:spcAft>
              <a:buClr>
                <a:srgbClr val="273D40"/>
              </a:buClr>
              <a:buSzPts val="600"/>
              <a:buFont typeface="Arial"/>
              <a:buNone/>
            </a:pPr>
            <a:r>
              <a:rPr lang="en" sz="1600">
                <a:solidFill>
                  <a:schemeClr val="accent6"/>
                </a:solidFill>
                <a:latin typeface="Inconsolata SemiBold"/>
                <a:ea typeface="Inconsolata SemiBold"/>
                <a:cs typeface="Inconsolata SemiBold"/>
                <a:sym typeface="Inconsolata SemiBold"/>
              </a:rPr>
              <a:t>Evaluating model performance with the data used for training is not acceptable in data science because it can easily generate </a:t>
            </a:r>
            <a:r>
              <a:rPr i="1" lang="en" sz="1600" u="sng">
                <a:solidFill>
                  <a:schemeClr val="accent6"/>
                </a:solidFill>
                <a:latin typeface="Inconsolata SemiBold"/>
                <a:ea typeface="Inconsolata SemiBold"/>
                <a:cs typeface="Inconsolata SemiBold"/>
                <a:sym typeface="Inconsolata SemiBold"/>
              </a:rPr>
              <a:t>over optimistic and overfitted models</a:t>
            </a:r>
            <a:r>
              <a:rPr lang="en" sz="1600">
                <a:solidFill>
                  <a:schemeClr val="accent6"/>
                </a:solidFill>
                <a:latin typeface="Inconsolata SemiBold"/>
                <a:ea typeface="Inconsolata SemiBold"/>
                <a:cs typeface="Inconsolata SemiBold"/>
                <a:sym typeface="Inconsolata SemiBold"/>
              </a:rPr>
              <a:t>.</a:t>
            </a:r>
            <a:endParaRPr sz="1600">
              <a:solidFill>
                <a:schemeClr val="accent6"/>
              </a:solidFill>
              <a:latin typeface="Inconsolata SemiBold"/>
              <a:ea typeface="Inconsolata SemiBold"/>
              <a:cs typeface="Inconsolata SemiBold"/>
              <a:sym typeface="Inconsolata SemiBold"/>
            </a:endParaRPr>
          </a:p>
          <a:p>
            <a:pPr indent="0" lvl="0" marL="0" rtl="0" algn="l">
              <a:lnSpc>
                <a:spcPct val="100000"/>
              </a:lnSpc>
              <a:spcBef>
                <a:spcPts val="0"/>
              </a:spcBef>
              <a:spcAft>
                <a:spcPts val="0"/>
              </a:spcAft>
              <a:buClr>
                <a:srgbClr val="273D40"/>
              </a:buClr>
              <a:buSzPts val="600"/>
              <a:buFont typeface="Arial"/>
              <a:buNone/>
            </a:pPr>
            <a:r>
              <a:t/>
            </a:r>
            <a:endParaRPr sz="1600">
              <a:solidFill>
                <a:schemeClr val="accent6"/>
              </a:solidFill>
              <a:latin typeface="Inconsolata SemiBold"/>
              <a:ea typeface="Inconsolata SemiBold"/>
              <a:cs typeface="Inconsolata SemiBold"/>
              <a:sym typeface="Inconsolata SemiBold"/>
            </a:endParaRPr>
          </a:p>
          <a:p>
            <a:pPr indent="0" lvl="0" marL="0" rtl="0" algn="l">
              <a:lnSpc>
                <a:spcPct val="100000"/>
              </a:lnSpc>
              <a:spcBef>
                <a:spcPts val="0"/>
              </a:spcBef>
              <a:spcAft>
                <a:spcPts val="0"/>
              </a:spcAft>
              <a:buClr>
                <a:srgbClr val="273D40"/>
              </a:buClr>
              <a:buSzPts val="600"/>
              <a:buFont typeface="Arial"/>
              <a:buNone/>
            </a:pPr>
            <a:r>
              <a:t/>
            </a:r>
            <a:endParaRPr sz="1600">
              <a:solidFill>
                <a:schemeClr val="accent6"/>
              </a:solidFill>
              <a:latin typeface="Inconsolata SemiBold"/>
              <a:ea typeface="Inconsolata SemiBold"/>
              <a:cs typeface="Inconsolata SemiBold"/>
              <a:sym typeface="Inconsolata SemiBold"/>
            </a:endParaRPr>
          </a:p>
        </p:txBody>
      </p:sp>
      <p:sp>
        <p:nvSpPr>
          <p:cNvPr id="336" name="Google Shape;336;p3"/>
          <p:cNvSpPr txBox="1"/>
          <p:nvPr>
            <p:ph type="title"/>
          </p:nvPr>
        </p:nvSpPr>
        <p:spPr>
          <a:xfrm>
            <a:off x="720000" y="810773"/>
            <a:ext cx="7704000" cy="43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Why we need Model Evaluation?</a:t>
            </a:r>
            <a:endParaRPr/>
          </a:p>
        </p:txBody>
      </p:sp>
      <p:grpSp>
        <p:nvGrpSpPr>
          <p:cNvPr id="337" name="Google Shape;337;p3"/>
          <p:cNvGrpSpPr/>
          <p:nvPr/>
        </p:nvGrpSpPr>
        <p:grpSpPr>
          <a:xfrm flipH="1">
            <a:off x="243548" y="3925412"/>
            <a:ext cx="2125030" cy="403039"/>
            <a:chOff x="6787353" y="621971"/>
            <a:chExt cx="2125030" cy="403039"/>
          </a:xfrm>
        </p:grpSpPr>
        <p:sp>
          <p:nvSpPr>
            <p:cNvPr id="338" name="Google Shape;338;p3"/>
            <p:cNvSpPr/>
            <p:nvPr/>
          </p:nvSpPr>
          <p:spPr>
            <a:xfrm rot="10800000">
              <a:off x="6914750" y="684418"/>
              <a:ext cx="199763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
            <p:cNvSpPr/>
            <p:nvPr/>
          </p:nvSpPr>
          <p:spPr>
            <a:xfrm rot="10800000">
              <a:off x="6787353" y="621971"/>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
            <p:cNvSpPr/>
            <p:nvPr/>
          </p:nvSpPr>
          <p:spPr>
            <a:xfrm rot="10800000">
              <a:off x="7833330" y="944251"/>
              <a:ext cx="107905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
            <p:cNvSpPr/>
            <p:nvPr/>
          </p:nvSpPr>
          <p:spPr>
            <a:xfrm rot="10800000">
              <a:off x="7692540" y="88180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4" name="Google Shape;344;p3"/>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
          <p:cNvSpPr/>
          <p:nvPr/>
        </p:nvSpPr>
        <p:spPr>
          <a:xfrm>
            <a:off x="6544825" y="4438425"/>
            <a:ext cx="1071300" cy="170400"/>
          </a:xfrm>
          <a:prstGeom prst="roundRect">
            <a:avLst>
              <a:gd fmla="val 50000" name="adj"/>
            </a:avLst>
          </a:prstGeom>
          <a:noFill/>
          <a:ln cap="flat" cmpd="sng" w="19050">
            <a:solidFill>
              <a:schemeClr val="accent2"/>
            </a:solidFill>
            <a:prstDash val="solid"/>
            <a:round/>
            <a:headEnd len="sm" w="sm" type="none"/>
            <a:tailEnd len="sm" w="sm" type="none"/>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7" name="Google Shape;347;p3"/>
          <p:cNvPicPr preferRelativeResize="0"/>
          <p:nvPr/>
        </p:nvPicPr>
        <p:blipFill rotWithShape="1">
          <a:blip r:embed="rId3">
            <a:alphaModFix/>
          </a:blip>
          <a:srcRect b="0" l="0" r="0" t="0"/>
          <a:stretch/>
        </p:blipFill>
        <p:spPr>
          <a:xfrm>
            <a:off x="5096941" y="1707275"/>
            <a:ext cx="3112135" cy="133056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680" name="Shape 680"/>
        <p:cNvGrpSpPr/>
        <p:nvPr/>
      </p:nvGrpSpPr>
      <p:grpSpPr>
        <a:xfrm>
          <a:off x="0" y="0"/>
          <a:ext cx="0" cy="0"/>
          <a:chOff x="0" y="0"/>
          <a:chExt cx="0" cy="0"/>
        </a:xfrm>
      </p:grpSpPr>
      <p:sp>
        <p:nvSpPr>
          <p:cNvPr id="681" name="Google Shape;681;p30"/>
          <p:cNvSpPr txBox="1"/>
          <p:nvPr>
            <p:ph idx="1" type="subTitle"/>
          </p:nvPr>
        </p:nvSpPr>
        <p:spPr>
          <a:xfrm>
            <a:off x="1978961" y="1283400"/>
            <a:ext cx="5186100" cy="45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Definition -</a:t>
            </a:r>
            <a:endParaRPr/>
          </a:p>
        </p:txBody>
      </p:sp>
      <p:sp>
        <p:nvSpPr>
          <p:cNvPr id="682" name="Google Shape;682;p30"/>
          <p:cNvSpPr txBox="1"/>
          <p:nvPr>
            <p:ph idx="3" type="subTitle"/>
          </p:nvPr>
        </p:nvSpPr>
        <p:spPr>
          <a:xfrm>
            <a:off x="4441450" y="1740600"/>
            <a:ext cx="3667800" cy="245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500">
                <a:solidFill>
                  <a:schemeClr val="accent6"/>
                </a:solidFill>
                <a:latin typeface="Inconsolata SemiBold"/>
                <a:ea typeface="Inconsolata SemiBold"/>
                <a:cs typeface="Inconsolata SemiBold"/>
                <a:sym typeface="Inconsolata SemiBold"/>
              </a:rPr>
              <a:t>Root Mean Squared Error is the square root of Mean Squared error. It measures the standard deviation of residuals.</a:t>
            </a:r>
            <a:endParaRPr sz="1500">
              <a:solidFill>
                <a:schemeClr val="accent6"/>
              </a:solidFill>
              <a:latin typeface="Inconsolata SemiBold"/>
              <a:ea typeface="Inconsolata SemiBold"/>
              <a:cs typeface="Inconsolata SemiBold"/>
              <a:sym typeface="Inconsolata SemiBold"/>
            </a:endParaRPr>
          </a:p>
          <a:p>
            <a:pPr indent="0" lvl="0" marL="0" rtl="0" algn="l">
              <a:lnSpc>
                <a:spcPct val="100000"/>
              </a:lnSpc>
              <a:spcBef>
                <a:spcPts val="0"/>
              </a:spcBef>
              <a:spcAft>
                <a:spcPts val="0"/>
              </a:spcAft>
              <a:buSzPts val="1400"/>
              <a:buNone/>
            </a:pPr>
            <a:r>
              <a:t/>
            </a:r>
            <a:endParaRPr sz="1500">
              <a:solidFill>
                <a:schemeClr val="accent6"/>
              </a:solidFill>
              <a:latin typeface="Inconsolata SemiBold"/>
              <a:ea typeface="Inconsolata SemiBold"/>
              <a:cs typeface="Inconsolata SemiBold"/>
              <a:sym typeface="Inconsolata SemiBold"/>
            </a:endParaRPr>
          </a:p>
          <a:p>
            <a:pPr indent="0" lvl="0" marL="0" rtl="0" algn="l">
              <a:lnSpc>
                <a:spcPct val="100000"/>
              </a:lnSpc>
              <a:spcBef>
                <a:spcPts val="0"/>
              </a:spcBef>
              <a:spcAft>
                <a:spcPts val="0"/>
              </a:spcAft>
              <a:buSzPts val="1400"/>
              <a:buNone/>
            </a:pPr>
            <a:r>
              <a:rPr lang="en" sz="1500">
                <a:solidFill>
                  <a:schemeClr val="accent6"/>
                </a:solidFill>
                <a:latin typeface="Inconsolata SemiBold"/>
                <a:ea typeface="Inconsolata SemiBold"/>
                <a:cs typeface="Inconsolata SemiBold"/>
                <a:sym typeface="Inconsolata SemiBold"/>
              </a:rPr>
              <a:t>RMSE is widely used than MSE to evaluate the performance of the regression model with other random models as it has the same units as the dependent variable (Y-axis).</a:t>
            </a:r>
            <a:endParaRPr sz="1500">
              <a:solidFill>
                <a:schemeClr val="accent6"/>
              </a:solidFill>
              <a:latin typeface="Inconsolata SemiBold"/>
              <a:ea typeface="Inconsolata SemiBold"/>
              <a:cs typeface="Inconsolata SemiBold"/>
              <a:sym typeface="Inconsolata SemiBold"/>
            </a:endParaRPr>
          </a:p>
        </p:txBody>
      </p:sp>
      <p:sp>
        <p:nvSpPr>
          <p:cNvPr id="683" name="Google Shape;683;p30"/>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RMSE (Root Mean Squared Error)</a:t>
            </a:r>
            <a:endParaRPr/>
          </a:p>
        </p:txBody>
      </p:sp>
      <p:grpSp>
        <p:nvGrpSpPr>
          <p:cNvPr id="684" name="Google Shape;684;p30"/>
          <p:cNvGrpSpPr/>
          <p:nvPr/>
        </p:nvGrpSpPr>
        <p:grpSpPr>
          <a:xfrm>
            <a:off x="7318730" y="4111487"/>
            <a:ext cx="1585642" cy="403038"/>
            <a:chOff x="7318730" y="4111487"/>
            <a:chExt cx="1585642" cy="403038"/>
          </a:xfrm>
        </p:grpSpPr>
        <p:sp>
          <p:nvSpPr>
            <p:cNvPr id="685" name="Google Shape;685;p30"/>
            <p:cNvSpPr/>
            <p:nvPr/>
          </p:nvSpPr>
          <p:spPr>
            <a:xfrm rot="10800000">
              <a:off x="7459568" y="4173934"/>
              <a:ext cx="1444804"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30"/>
            <p:cNvSpPr/>
            <p:nvPr/>
          </p:nvSpPr>
          <p:spPr>
            <a:xfrm rot="10800000">
              <a:off x="7318730" y="4111487"/>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30"/>
            <p:cNvSpPr/>
            <p:nvPr/>
          </p:nvSpPr>
          <p:spPr>
            <a:xfrm rot="10800000">
              <a:off x="8008196" y="4305621"/>
              <a:ext cx="89617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30"/>
            <p:cNvSpPr/>
            <p:nvPr/>
          </p:nvSpPr>
          <p:spPr>
            <a:xfrm rot="10800000">
              <a:off x="7888972" y="424317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30"/>
            <p:cNvSpPr/>
            <p:nvPr/>
          </p:nvSpPr>
          <p:spPr>
            <a:xfrm rot="10800000">
              <a:off x="8465526" y="4433767"/>
              <a:ext cx="43884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30"/>
            <p:cNvSpPr/>
            <p:nvPr/>
          </p:nvSpPr>
          <p:spPr>
            <a:xfrm rot="10800000">
              <a:off x="8316655" y="437132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1" name="Google Shape;691;p30"/>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30"/>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3" name="Google Shape;693;p30"/>
          <p:cNvPicPr preferRelativeResize="0"/>
          <p:nvPr/>
        </p:nvPicPr>
        <p:blipFill rotWithShape="1">
          <a:blip r:embed="rId3">
            <a:alphaModFix/>
          </a:blip>
          <a:srcRect b="41037" l="21899" r="45799" t="38237"/>
          <a:stretch/>
        </p:blipFill>
        <p:spPr>
          <a:xfrm>
            <a:off x="855875" y="2306698"/>
            <a:ext cx="3370675" cy="1216550"/>
          </a:xfrm>
          <a:prstGeom prst="rect">
            <a:avLst/>
          </a:prstGeom>
          <a:noFill/>
          <a:ln>
            <a:noFill/>
          </a:ln>
        </p:spPr>
      </p:pic>
      <p:sp>
        <p:nvSpPr>
          <p:cNvPr id="694" name="Google Shape;694;p30"/>
          <p:cNvSpPr txBox="1"/>
          <p:nvPr/>
        </p:nvSpPr>
        <p:spPr>
          <a:xfrm>
            <a:off x="659050" y="3811050"/>
            <a:ext cx="5430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3"/>
                </a:solidFill>
                <a:latin typeface="Russo One"/>
                <a:ea typeface="Russo One"/>
                <a:cs typeface="Russo One"/>
                <a:sym typeface="Russo One"/>
              </a:rPr>
              <a:t>For comparing the accuracy among different </a:t>
            </a:r>
            <a:endParaRPr b="0" i="0" sz="1200" u="none" cap="none" strike="noStrike">
              <a:solidFill>
                <a:schemeClr val="accent3"/>
              </a:solidFill>
              <a:latin typeface="Russo One"/>
              <a:ea typeface="Russo One"/>
              <a:cs typeface="Russo One"/>
              <a:sym typeface="Russo One"/>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3"/>
                </a:solidFill>
                <a:latin typeface="Russo One"/>
                <a:ea typeface="Russo One"/>
                <a:cs typeface="Russo One"/>
                <a:sym typeface="Russo One"/>
              </a:rPr>
              <a:t>linear regression models, RMSE is a better</a:t>
            </a:r>
            <a:endParaRPr b="0" i="0" sz="1200" u="none" cap="none" strike="noStrike">
              <a:solidFill>
                <a:schemeClr val="accent3"/>
              </a:solidFill>
              <a:latin typeface="Russo One"/>
              <a:ea typeface="Russo One"/>
              <a:cs typeface="Russo One"/>
              <a:sym typeface="Russo One"/>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accent3"/>
                </a:solidFill>
                <a:latin typeface="Russo One"/>
                <a:ea typeface="Russo One"/>
                <a:cs typeface="Russo One"/>
                <a:sym typeface="Russo One"/>
              </a:rPr>
              <a:t> choice than R Squared.</a:t>
            </a:r>
            <a:endParaRPr b="0" i="0" sz="1200" u="none" cap="none" strike="noStrike">
              <a:solidFill>
                <a:srgbClr val="000000"/>
              </a:solidFill>
              <a:latin typeface="Inconsolata"/>
              <a:ea typeface="Inconsolata"/>
              <a:cs typeface="Inconsolata"/>
              <a:sym typeface="Inconsolat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698" name="Shape 698"/>
        <p:cNvGrpSpPr/>
        <p:nvPr/>
      </p:nvGrpSpPr>
      <p:grpSpPr>
        <a:xfrm>
          <a:off x="0" y="0"/>
          <a:ext cx="0" cy="0"/>
          <a:chOff x="0" y="0"/>
          <a:chExt cx="0" cy="0"/>
        </a:xfrm>
      </p:grpSpPr>
      <p:sp>
        <p:nvSpPr>
          <p:cNvPr id="699" name="Google Shape;699;p31"/>
          <p:cNvSpPr txBox="1"/>
          <p:nvPr>
            <p:ph idx="1" type="subTitle"/>
          </p:nvPr>
        </p:nvSpPr>
        <p:spPr>
          <a:xfrm>
            <a:off x="1978961" y="1283400"/>
            <a:ext cx="5186100" cy="45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Definition -</a:t>
            </a:r>
            <a:endParaRPr/>
          </a:p>
        </p:txBody>
      </p:sp>
      <p:sp>
        <p:nvSpPr>
          <p:cNvPr id="700" name="Google Shape;700;p31"/>
          <p:cNvSpPr txBox="1"/>
          <p:nvPr>
            <p:ph idx="3" type="subTitle"/>
          </p:nvPr>
        </p:nvSpPr>
        <p:spPr>
          <a:xfrm>
            <a:off x="4226550" y="1740600"/>
            <a:ext cx="3882600" cy="285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1600">
                <a:solidFill>
                  <a:schemeClr val="accent6"/>
                </a:solidFill>
              </a:rPr>
              <a:t>R-squared represents the proportion of the variance in the dependent variable which is explained by the linear regression model. It is a scale-free score i.e. irrespective of the values being small or large, the value of R square will be less than one.</a:t>
            </a:r>
            <a:endParaRPr b="1" sz="1600">
              <a:solidFill>
                <a:schemeClr val="accent6"/>
              </a:solidFill>
            </a:endParaRPr>
          </a:p>
        </p:txBody>
      </p:sp>
      <p:sp>
        <p:nvSpPr>
          <p:cNvPr id="701" name="Google Shape;701;p31"/>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R Squared</a:t>
            </a:r>
            <a:endParaRPr/>
          </a:p>
        </p:txBody>
      </p:sp>
      <p:grpSp>
        <p:nvGrpSpPr>
          <p:cNvPr id="702" name="Google Shape;702;p31"/>
          <p:cNvGrpSpPr/>
          <p:nvPr/>
        </p:nvGrpSpPr>
        <p:grpSpPr>
          <a:xfrm>
            <a:off x="7318730" y="4111487"/>
            <a:ext cx="1585642" cy="403038"/>
            <a:chOff x="7318730" y="4111487"/>
            <a:chExt cx="1585642" cy="403038"/>
          </a:xfrm>
        </p:grpSpPr>
        <p:sp>
          <p:nvSpPr>
            <p:cNvPr id="703" name="Google Shape;703;p31"/>
            <p:cNvSpPr/>
            <p:nvPr/>
          </p:nvSpPr>
          <p:spPr>
            <a:xfrm rot="10800000">
              <a:off x="7459568" y="4173934"/>
              <a:ext cx="1444804"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31"/>
            <p:cNvSpPr/>
            <p:nvPr/>
          </p:nvSpPr>
          <p:spPr>
            <a:xfrm rot="10800000">
              <a:off x="7318730" y="4111487"/>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31"/>
            <p:cNvSpPr/>
            <p:nvPr/>
          </p:nvSpPr>
          <p:spPr>
            <a:xfrm rot="10800000">
              <a:off x="8008196" y="4305621"/>
              <a:ext cx="89617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31"/>
            <p:cNvSpPr/>
            <p:nvPr/>
          </p:nvSpPr>
          <p:spPr>
            <a:xfrm rot="10800000">
              <a:off x="7888972" y="424317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31"/>
            <p:cNvSpPr/>
            <p:nvPr/>
          </p:nvSpPr>
          <p:spPr>
            <a:xfrm rot="10800000">
              <a:off x="8465526" y="4433767"/>
              <a:ext cx="43884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31"/>
            <p:cNvSpPr/>
            <p:nvPr/>
          </p:nvSpPr>
          <p:spPr>
            <a:xfrm rot="10800000">
              <a:off x="8316655" y="437132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9" name="Google Shape;709;p31"/>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31"/>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1" name="Google Shape;711;p31"/>
          <p:cNvPicPr preferRelativeResize="0"/>
          <p:nvPr/>
        </p:nvPicPr>
        <p:blipFill rotWithShape="1">
          <a:blip r:embed="rId3">
            <a:alphaModFix/>
          </a:blip>
          <a:srcRect b="59727" l="24846" r="53425" t="22002"/>
          <a:stretch/>
        </p:blipFill>
        <p:spPr>
          <a:xfrm>
            <a:off x="911925" y="2051097"/>
            <a:ext cx="2574701" cy="12178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715" name="Shape 715"/>
        <p:cNvGrpSpPr/>
        <p:nvPr/>
      </p:nvGrpSpPr>
      <p:grpSpPr>
        <a:xfrm>
          <a:off x="0" y="0"/>
          <a:ext cx="0" cy="0"/>
          <a:chOff x="0" y="0"/>
          <a:chExt cx="0" cy="0"/>
        </a:xfrm>
      </p:grpSpPr>
      <p:sp>
        <p:nvSpPr>
          <p:cNvPr id="716" name="Google Shape;716;p32"/>
          <p:cNvSpPr txBox="1"/>
          <p:nvPr>
            <p:ph idx="1" type="subTitle"/>
          </p:nvPr>
        </p:nvSpPr>
        <p:spPr>
          <a:xfrm>
            <a:off x="4312530" y="1283400"/>
            <a:ext cx="2852400" cy="45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Definition -</a:t>
            </a:r>
            <a:endParaRPr/>
          </a:p>
        </p:txBody>
      </p:sp>
      <p:sp>
        <p:nvSpPr>
          <p:cNvPr id="717" name="Google Shape;717;p32"/>
          <p:cNvSpPr txBox="1"/>
          <p:nvPr>
            <p:ph idx="3" type="subTitle"/>
          </p:nvPr>
        </p:nvSpPr>
        <p:spPr>
          <a:xfrm>
            <a:off x="4226550" y="1740600"/>
            <a:ext cx="3882600" cy="285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1500">
                <a:solidFill>
                  <a:schemeClr val="accent6"/>
                </a:solidFill>
              </a:rPr>
              <a:t>Adjusted R squared is a modified version of R square, and it is adjusted for the number of independent variables in the model, and it will always be less than or equal to R².</a:t>
            </a:r>
            <a:endParaRPr b="1" sz="1500">
              <a:solidFill>
                <a:schemeClr val="accent6"/>
              </a:solidFill>
            </a:endParaRPr>
          </a:p>
          <a:p>
            <a:pPr indent="0" lvl="0" marL="0" rtl="0" algn="l">
              <a:lnSpc>
                <a:spcPct val="100000"/>
              </a:lnSpc>
              <a:spcBef>
                <a:spcPts val="0"/>
              </a:spcBef>
              <a:spcAft>
                <a:spcPts val="0"/>
              </a:spcAft>
              <a:buSzPts val="1400"/>
              <a:buNone/>
            </a:pPr>
            <a:r>
              <a:t/>
            </a:r>
            <a:endParaRPr b="1" sz="1500">
              <a:solidFill>
                <a:schemeClr val="accent6"/>
              </a:solidFill>
            </a:endParaRPr>
          </a:p>
          <a:p>
            <a:pPr indent="0" lvl="0" marL="0" rtl="0" algn="l">
              <a:lnSpc>
                <a:spcPct val="100000"/>
              </a:lnSpc>
              <a:spcBef>
                <a:spcPts val="0"/>
              </a:spcBef>
              <a:spcAft>
                <a:spcPts val="0"/>
              </a:spcAft>
              <a:buSzPts val="1400"/>
              <a:buNone/>
            </a:pPr>
            <a:r>
              <a:rPr b="1" lang="en" sz="1500">
                <a:solidFill>
                  <a:schemeClr val="accent6"/>
                </a:solidFill>
              </a:rPr>
              <a:t>In the formula, n is the number of observations in the data and k is the number of the independent variables in the data.</a:t>
            </a:r>
            <a:endParaRPr b="1" sz="1500">
              <a:solidFill>
                <a:schemeClr val="accent6"/>
              </a:solidFill>
            </a:endParaRPr>
          </a:p>
          <a:p>
            <a:pPr indent="0" lvl="0" marL="0" rtl="0" algn="l">
              <a:lnSpc>
                <a:spcPct val="100000"/>
              </a:lnSpc>
              <a:spcBef>
                <a:spcPts val="0"/>
              </a:spcBef>
              <a:spcAft>
                <a:spcPts val="0"/>
              </a:spcAft>
              <a:buSzPts val="1400"/>
              <a:buNone/>
            </a:pPr>
            <a:r>
              <a:t/>
            </a:r>
            <a:endParaRPr b="1" sz="1500">
              <a:solidFill>
                <a:schemeClr val="accent6"/>
              </a:solidFill>
            </a:endParaRPr>
          </a:p>
        </p:txBody>
      </p:sp>
      <p:sp>
        <p:nvSpPr>
          <p:cNvPr id="718" name="Google Shape;718;p32"/>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Adjusted R Squared</a:t>
            </a:r>
            <a:endParaRPr/>
          </a:p>
        </p:txBody>
      </p:sp>
      <p:grpSp>
        <p:nvGrpSpPr>
          <p:cNvPr id="719" name="Google Shape;719;p32"/>
          <p:cNvGrpSpPr/>
          <p:nvPr/>
        </p:nvGrpSpPr>
        <p:grpSpPr>
          <a:xfrm>
            <a:off x="7318730" y="4111487"/>
            <a:ext cx="1585642" cy="403038"/>
            <a:chOff x="7318730" y="4111487"/>
            <a:chExt cx="1585642" cy="403038"/>
          </a:xfrm>
        </p:grpSpPr>
        <p:sp>
          <p:nvSpPr>
            <p:cNvPr id="720" name="Google Shape;720;p32"/>
            <p:cNvSpPr/>
            <p:nvPr/>
          </p:nvSpPr>
          <p:spPr>
            <a:xfrm rot="10800000">
              <a:off x="7459568" y="4173934"/>
              <a:ext cx="1444804"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32"/>
            <p:cNvSpPr/>
            <p:nvPr/>
          </p:nvSpPr>
          <p:spPr>
            <a:xfrm rot="10800000">
              <a:off x="7318730" y="4111487"/>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32"/>
            <p:cNvSpPr/>
            <p:nvPr/>
          </p:nvSpPr>
          <p:spPr>
            <a:xfrm rot="10800000">
              <a:off x="8008196" y="4305621"/>
              <a:ext cx="89617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32"/>
            <p:cNvSpPr/>
            <p:nvPr/>
          </p:nvSpPr>
          <p:spPr>
            <a:xfrm rot="10800000">
              <a:off x="7888972" y="424317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32"/>
            <p:cNvSpPr/>
            <p:nvPr/>
          </p:nvSpPr>
          <p:spPr>
            <a:xfrm rot="10800000">
              <a:off x="8465526" y="4433767"/>
              <a:ext cx="43884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32"/>
            <p:cNvSpPr/>
            <p:nvPr/>
          </p:nvSpPr>
          <p:spPr>
            <a:xfrm rot="10800000">
              <a:off x="8316655" y="437132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6" name="Google Shape;726;p32"/>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32"/>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8" name="Google Shape;728;p32"/>
          <p:cNvPicPr preferRelativeResize="0"/>
          <p:nvPr/>
        </p:nvPicPr>
        <p:blipFill rotWithShape="1">
          <a:blip r:embed="rId3">
            <a:alphaModFix/>
          </a:blip>
          <a:srcRect b="50721" l="28264" r="49450" t="34339"/>
          <a:stretch/>
        </p:blipFill>
        <p:spPr>
          <a:xfrm>
            <a:off x="888275" y="2051097"/>
            <a:ext cx="2463854" cy="9289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732" name="Shape 732"/>
        <p:cNvGrpSpPr/>
        <p:nvPr/>
      </p:nvGrpSpPr>
      <p:grpSpPr>
        <a:xfrm>
          <a:off x="0" y="0"/>
          <a:ext cx="0" cy="0"/>
          <a:chOff x="0" y="0"/>
          <a:chExt cx="0" cy="0"/>
        </a:xfrm>
      </p:grpSpPr>
      <p:sp>
        <p:nvSpPr>
          <p:cNvPr id="733" name="Google Shape;733;p33"/>
          <p:cNvSpPr txBox="1"/>
          <p:nvPr>
            <p:ph idx="1" type="subTitle"/>
          </p:nvPr>
        </p:nvSpPr>
        <p:spPr>
          <a:xfrm>
            <a:off x="859650" y="1088875"/>
            <a:ext cx="7479000" cy="34257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Clr>
                <a:schemeClr val="accent6"/>
              </a:buClr>
              <a:buSzPts val="1400"/>
              <a:buChar char="●"/>
            </a:pPr>
            <a:r>
              <a:rPr lang="en" sz="1400">
                <a:solidFill>
                  <a:schemeClr val="accent6"/>
                </a:solidFill>
              </a:rPr>
              <a:t>R Squared &amp; Adjusted R Squared are used for explaining how well the independent variables in the linear regression model explains the variability in the dependent variable. R Squared value always increases with the addition of the independent variables which might lead to the addition of the redundant variables in our model. However, the adjusted R-squared solves this problem.</a:t>
            </a:r>
            <a:endParaRPr sz="1400">
              <a:solidFill>
                <a:schemeClr val="accent6"/>
              </a:solidFill>
            </a:endParaRPr>
          </a:p>
          <a:p>
            <a:pPr indent="0" lvl="0" marL="0" rtl="0" algn="l">
              <a:lnSpc>
                <a:spcPct val="100000"/>
              </a:lnSpc>
              <a:spcBef>
                <a:spcPts val="0"/>
              </a:spcBef>
              <a:spcAft>
                <a:spcPts val="0"/>
              </a:spcAft>
              <a:buSzPts val="2500"/>
              <a:buNone/>
            </a:pPr>
            <a:r>
              <a:t/>
            </a:r>
            <a:endParaRPr sz="1400">
              <a:solidFill>
                <a:schemeClr val="accent6"/>
              </a:solidFill>
            </a:endParaRPr>
          </a:p>
          <a:p>
            <a:pPr indent="-317500" lvl="0" marL="457200" rtl="0" algn="l">
              <a:lnSpc>
                <a:spcPct val="100000"/>
              </a:lnSpc>
              <a:spcBef>
                <a:spcPts val="0"/>
              </a:spcBef>
              <a:spcAft>
                <a:spcPts val="0"/>
              </a:spcAft>
              <a:buClr>
                <a:schemeClr val="accent6"/>
              </a:buClr>
              <a:buSzPts val="1400"/>
              <a:buChar char="●"/>
            </a:pPr>
            <a:r>
              <a:rPr lang="en" sz="1400">
                <a:solidFill>
                  <a:schemeClr val="accent6"/>
                </a:solidFill>
              </a:rPr>
              <a:t>Adjusted R squared takes into account the number of predictor variables, and it is used to determine the number of independent variables in our model. The value of Adjusted R squared decreases if the increase in the R square by the additional variable isn’t significant enough.</a:t>
            </a:r>
            <a:endParaRPr sz="1400">
              <a:solidFill>
                <a:schemeClr val="accent6"/>
              </a:solidFill>
            </a:endParaRPr>
          </a:p>
          <a:p>
            <a:pPr indent="0" lvl="0" marL="457200" rtl="0" algn="l">
              <a:lnSpc>
                <a:spcPct val="100000"/>
              </a:lnSpc>
              <a:spcBef>
                <a:spcPts val="0"/>
              </a:spcBef>
              <a:spcAft>
                <a:spcPts val="0"/>
              </a:spcAft>
              <a:buSzPts val="2500"/>
              <a:buNone/>
            </a:pPr>
            <a:r>
              <a:t/>
            </a:r>
            <a:endParaRPr sz="1400">
              <a:solidFill>
                <a:schemeClr val="accent6"/>
              </a:solidFill>
            </a:endParaRPr>
          </a:p>
          <a:p>
            <a:pPr indent="-317500" lvl="0" marL="457200" rtl="0" algn="l">
              <a:lnSpc>
                <a:spcPct val="100000"/>
              </a:lnSpc>
              <a:spcBef>
                <a:spcPts val="0"/>
              </a:spcBef>
              <a:spcAft>
                <a:spcPts val="0"/>
              </a:spcAft>
              <a:buClr>
                <a:schemeClr val="accent6"/>
              </a:buClr>
              <a:buSzPts val="1400"/>
              <a:buChar char="●"/>
            </a:pPr>
            <a:r>
              <a:rPr lang="en" sz="1400">
                <a:solidFill>
                  <a:schemeClr val="accent6"/>
                </a:solidFill>
              </a:rPr>
              <a:t>The lower value of MAE, MSE, and RMSE implies higher accuracy of a regression model. However, a higher value of R square is considered desirable.</a:t>
            </a:r>
            <a:endParaRPr sz="1400">
              <a:solidFill>
                <a:schemeClr val="accent6"/>
              </a:solidFill>
            </a:endParaRPr>
          </a:p>
        </p:txBody>
      </p:sp>
      <p:grpSp>
        <p:nvGrpSpPr>
          <p:cNvPr id="734" name="Google Shape;734;p33"/>
          <p:cNvGrpSpPr/>
          <p:nvPr/>
        </p:nvGrpSpPr>
        <p:grpSpPr>
          <a:xfrm>
            <a:off x="7318730" y="4111487"/>
            <a:ext cx="1585642" cy="403038"/>
            <a:chOff x="7318730" y="4111487"/>
            <a:chExt cx="1585642" cy="403038"/>
          </a:xfrm>
        </p:grpSpPr>
        <p:sp>
          <p:nvSpPr>
            <p:cNvPr id="735" name="Google Shape;735;p33"/>
            <p:cNvSpPr/>
            <p:nvPr/>
          </p:nvSpPr>
          <p:spPr>
            <a:xfrm rot="10800000">
              <a:off x="7459568" y="4173934"/>
              <a:ext cx="1444804"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33"/>
            <p:cNvSpPr/>
            <p:nvPr/>
          </p:nvSpPr>
          <p:spPr>
            <a:xfrm rot="10800000">
              <a:off x="7318730" y="4111487"/>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33"/>
            <p:cNvSpPr/>
            <p:nvPr/>
          </p:nvSpPr>
          <p:spPr>
            <a:xfrm rot="10800000">
              <a:off x="8008196" y="4305621"/>
              <a:ext cx="89617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3"/>
            <p:cNvSpPr/>
            <p:nvPr/>
          </p:nvSpPr>
          <p:spPr>
            <a:xfrm rot="10800000">
              <a:off x="7888972" y="424317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3"/>
            <p:cNvSpPr/>
            <p:nvPr/>
          </p:nvSpPr>
          <p:spPr>
            <a:xfrm rot="10800000">
              <a:off x="8465526" y="4433767"/>
              <a:ext cx="43884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33"/>
            <p:cNvSpPr/>
            <p:nvPr/>
          </p:nvSpPr>
          <p:spPr>
            <a:xfrm rot="10800000">
              <a:off x="8316655" y="437132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1" name="Google Shape;741;p33"/>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3"/>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33"/>
          <p:cNvSpPr txBox="1"/>
          <p:nvPr/>
        </p:nvSpPr>
        <p:spPr>
          <a:xfrm>
            <a:off x="2278025" y="339900"/>
            <a:ext cx="44844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sng" cap="none" strike="noStrike">
                <a:solidFill>
                  <a:schemeClr val="accent6"/>
                </a:solidFill>
                <a:latin typeface="Russo One"/>
                <a:ea typeface="Russo One"/>
                <a:cs typeface="Russo One"/>
                <a:sym typeface="Russo One"/>
              </a:rPr>
              <a:t>Few Facts To Remember</a:t>
            </a:r>
            <a:endParaRPr b="1" i="0" sz="2300" u="sng" cap="none" strike="noStrike">
              <a:solidFill>
                <a:schemeClr val="accent6"/>
              </a:solidFill>
              <a:latin typeface="Russo One"/>
              <a:ea typeface="Russo One"/>
              <a:cs typeface="Russo One"/>
              <a:sym typeface="Russo On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747" name="Shape 747"/>
        <p:cNvGrpSpPr/>
        <p:nvPr/>
      </p:nvGrpSpPr>
      <p:grpSpPr>
        <a:xfrm>
          <a:off x="0" y="0"/>
          <a:ext cx="0" cy="0"/>
          <a:chOff x="0" y="0"/>
          <a:chExt cx="0" cy="0"/>
        </a:xfrm>
      </p:grpSpPr>
      <p:grpSp>
        <p:nvGrpSpPr>
          <p:cNvPr id="748" name="Google Shape;748;p34"/>
          <p:cNvGrpSpPr/>
          <p:nvPr/>
        </p:nvGrpSpPr>
        <p:grpSpPr>
          <a:xfrm>
            <a:off x="7318730" y="4111487"/>
            <a:ext cx="1585642" cy="403038"/>
            <a:chOff x="7318730" y="4111487"/>
            <a:chExt cx="1585642" cy="403038"/>
          </a:xfrm>
        </p:grpSpPr>
        <p:sp>
          <p:nvSpPr>
            <p:cNvPr id="749" name="Google Shape;749;p34"/>
            <p:cNvSpPr/>
            <p:nvPr/>
          </p:nvSpPr>
          <p:spPr>
            <a:xfrm rot="10800000">
              <a:off x="7459568" y="4173934"/>
              <a:ext cx="1444804"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34"/>
            <p:cNvSpPr/>
            <p:nvPr/>
          </p:nvSpPr>
          <p:spPr>
            <a:xfrm rot="10800000">
              <a:off x="7318730" y="4111487"/>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34"/>
            <p:cNvSpPr/>
            <p:nvPr/>
          </p:nvSpPr>
          <p:spPr>
            <a:xfrm rot="10800000">
              <a:off x="8008196" y="4305621"/>
              <a:ext cx="89617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34"/>
            <p:cNvSpPr/>
            <p:nvPr/>
          </p:nvSpPr>
          <p:spPr>
            <a:xfrm rot="10800000">
              <a:off x="7888972" y="424317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34"/>
            <p:cNvSpPr/>
            <p:nvPr/>
          </p:nvSpPr>
          <p:spPr>
            <a:xfrm rot="10800000">
              <a:off x="8465526" y="4433767"/>
              <a:ext cx="438846"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4"/>
            <p:cNvSpPr/>
            <p:nvPr/>
          </p:nvSpPr>
          <p:spPr>
            <a:xfrm rot="10800000">
              <a:off x="8316655" y="4371324"/>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5" name="Google Shape;755;p34"/>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34"/>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34"/>
          <p:cNvSpPr txBox="1"/>
          <p:nvPr/>
        </p:nvSpPr>
        <p:spPr>
          <a:xfrm>
            <a:off x="2192075" y="1872925"/>
            <a:ext cx="53703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0"/>
              <a:buFont typeface="Arial"/>
              <a:buNone/>
            </a:pPr>
            <a:r>
              <a:rPr b="1" i="0" lang="en" sz="7000" u="sng" cap="none" strike="noStrike">
                <a:solidFill>
                  <a:schemeClr val="accent6"/>
                </a:solidFill>
                <a:latin typeface="Russo One"/>
                <a:ea typeface="Russo One"/>
                <a:cs typeface="Russo One"/>
                <a:sym typeface="Russo One"/>
              </a:rPr>
              <a:t>Thank You</a:t>
            </a:r>
            <a:endParaRPr b="1" i="0" sz="7000" u="sng" cap="none" strike="noStrike">
              <a:solidFill>
                <a:schemeClr val="accent6"/>
              </a:solidFill>
              <a:latin typeface="Russo One"/>
              <a:ea typeface="Russo One"/>
              <a:cs typeface="Russo One"/>
              <a:sym typeface="Russo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351" name="Shape 351"/>
        <p:cNvGrpSpPr/>
        <p:nvPr/>
      </p:nvGrpSpPr>
      <p:grpSpPr>
        <a:xfrm>
          <a:off x="0" y="0"/>
          <a:ext cx="0" cy="0"/>
          <a:chOff x="0" y="0"/>
          <a:chExt cx="0" cy="0"/>
        </a:xfrm>
      </p:grpSpPr>
      <p:sp>
        <p:nvSpPr>
          <p:cNvPr id="352" name="Google Shape;352;p4"/>
          <p:cNvSpPr txBox="1"/>
          <p:nvPr>
            <p:ph idx="1" type="body"/>
          </p:nvPr>
        </p:nvSpPr>
        <p:spPr>
          <a:xfrm>
            <a:off x="1011300" y="802325"/>
            <a:ext cx="6683700" cy="312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73D40"/>
              </a:buClr>
              <a:buSzPts val="600"/>
              <a:buFont typeface="Arial"/>
              <a:buNone/>
            </a:pPr>
            <a:r>
              <a:rPr lang="en" sz="2600">
                <a:solidFill>
                  <a:schemeClr val="accent3"/>
                </a:solidFill>
                <a:latin typeface="Inconsolata SemiBold"/>
                <a:ea typeface="Inconsolata SemiBold"/>
                <a:cs typeface="Inconsolata SemiBold"/>
                <a:sym typeface="Inconsolata SemiBold"/>
              </a:rPr>
              <a:t>There are two methods of evaluating models in data science-</a:t>
            </a:r>
            <a:endParaRPr sz="2600">
              <a:solidFill>
                <a:schemeClr val="accent3"/>
              </a:solidFill>
              <a:latin typeface="Inconsolata SemiBold"/>
              <a:ea typeface="Inconsolata SemiBold"/>
              <a:cs typeface="Inconsolata SemiBold"/>
              <a:sym typeface="Inconsolata SemiBold"/>
            </a:endParaRPr>
          </a:p>
          <a:p>
            <a:pPr indent="-393700" lvl="0" marL="457200" rtl="0" algn="l">
              <a:lnSpc>
                <a:spcPct val="100000"/>
              </a:lnSpc>
              <a:spcBef>
                <a:spcPts val="0"/>
              </a:spcBef>
              <a:spcAft>
                <a:spcPts val="0"/>
              </a:spcAft>
              <a:buClr>
                <a:schemeClr val="accent3"/>
              </a:buClr>
              <a:buSzPts val="2600"/>
              <a:buFont typeface="Inconsolata SemiBold"/>
              <a:buAutoNum type="arabicPeriod"/>
            </a:pPr>
            <a:r>
              <a:rPr lang="en" sz="2600">
                <a:solidFill>
                  <a:schemeClr val="accent3"/>
                </a:solidFill>
                <a:latin typeface="Inconsolata SemiBold"/>
                <a:ea typeface="Inconsolata SemiBold"/>
                <a:cs typeface="Inconsolata SemiBold"/>
                <a:sym typeface="Inconsolata SemiBold"/>
              </a:rPr>
              <a:t>Hold-Out </a:t>
            </a:r>
            <a:endParaRPr sz="2600">
              <a:solidFill>
                <a:schemeClr val="accent3"/>
              </a:solidFill>
              <a:latin typeface="Inconsolata SemiBold"/>
              <a:ea typeface="Inconsolata SemiBold"/>
              <a:cs typeface="Inconsolata SemiBold"/>
              <a:sym typeface="Inconsolata SemiBold"/>
            </a:endParaRPr>
          </a:p>
          <a:p>
            <a:pPr indent="-393700" lvl="0" marL="457200" rtl="0" algn="l">
              <a:lnSpc>
                <a:spcPct val="100000"/>
              </a:lnSpc>
              <a:spcBef>
                <a:spcPts val="0"/>
              </a:spcBef>
              <a:spcAft>
                <a:spcPts val="0"/>
              </a:spcAft>
              <a:buClr>
                <a:schemeClr val="accent3"/>
              </a:buClr>
              <a:buSzPts val="2600"/>
              <a:buFont typeface="Inconsolata SemiBold"/>
              <a:buAutoNum type="arabicPeriod"/>
            </a:pPr>
            <a:r>
              <a:rPr lang="en" sz="2600">
                <a:solidFill>
                  <a:schemeClr val="accent3"/>
                </a:solidFill>
                <a:latin typeface="Inconsolata SemiBold"/>
                <a:ea typeface="Inconsolata SemiBold"/>
                <a:cs typeface="Inconsolata SemiBold"/>
                <a:sym typeface="Inconsolata SemiBold"/>
              </a:rPr>
              <a:t>Cross-Validation </a:t>
            </a:r>
            <a:endParaRPr sz="2600">
              <a:solidFill>
                <a:schemeClr val="accent3"/>
              </a:solidFill>
              <a:latin typeface="Inconsolata SemiBold"/>
              <a:ea typeface="Inconsolata SemiBold"/>
              <a:cs typeface="Inconsolata SemiBold"/>
              <a:sym typeface="Inconsolata SemiBold"/>
            </a:endParaRPr>
          </a:p>
          <a:p>
            <a:pPr indent="0" lvl="0" marL="0" rtl="0" algn="l">
              <a:lnSpc>
                <a:spcPct val="100000"/>
              </a:lnSpc>
              <a:spcBef>
                <a:spcPts val="0"/>
              </a:spcBef>
              <a:spcAft>
                <a:spcPts val="0"/>
              </a:spcAft>
              <a:buClr>
                <a:srgbClr val="273D40"/>
              </a:buClr>
              <a:buSzPts val="600"/>
              <a:buFont typeface="Arial"/>
              <a:buNone/>
            </a:pPr>
            <a:r>
              <a:t/>
            </a:r>
            <a:endParaRPr sz="2600">
              <a:solidFill>
                <a:schemeClr val="accent3"/>
              </a:solidFill>
              <a:latin typeface="Inconsolata SemiBold"/>
              <a:ea typeface="Inconsolata SemiBold"/>
              <a:cs typeface="Inconsolata SemiBold"/>
              <a:sym typeface="Inconsolata SemiBold"/>
            </a:endParaRPr>
          </a:p>
          <a:p>
            <a:pPr indent="0" lvl="0" marL="0" rtl="0" algn="l">
              <a:lnSpc>
                <a:spcPct val="100000"/>
              </a:lnSpc>
              <a:spcBef>
                <a:spcPts val="0"/>
              </a:spcBef>
              <a:spcAft>
                <a:spcPts val="0"/>
              </a:spcAft>
              <a:buClr>
                <a:srgbClr val="273D40"/>
              </a:buClr>
              <a:buSzPts val="600"/>
              <a:buFont typeface="Arial"/>
              <a:buNone/>
            </a:pPr>
            <a:r>
              <a:rPr lang="en" sz="1900">
                <a:solidFill>
                  <a:schemeClr val="accent3"/>
                </a:solidFill>
                <a:latin typeface="Inconsolata SemiBold"/>
                <a:ea typeface="Inconsolata SemiBold"/>
                <a:cs typeface="Inconsolata SemiBold"/>
                <a:sym typeface="Inconsolata SemiBold"/>
              </a:rPr>
              <a:t>To avoid overfitting, both methods use a test set (not seen by the model) to evaluate model performance.</a:t>
            </a:r>
            <a:endParaRPr sz="1900">
              <a:solidFill>
                <a:schemeClr val="accent6"/>
              </a:solidFill>
              <a:latin typeface="Inconsolata SemiBold"/>
              <a:ea typeface="Inconsolata SemiBold"/>
              <a:cs typeface="Inconsolata SemiBold"/>
              <a:sym typeface="Inconsolata SemiBold"/>
            </a:endParaRPr>
          </a:p>
        </p:txBody>
      </p:sp>
      <p:grpSp>
        <p:nvGrpSpPr>
          <p:cNvPr id="353" name="Google Shape;353;p4"/>
          <p:cNvGrpSpPr/>
          <p:nvPr/>
        </p:nvGrpSpPr>
        <p:grpSpPr>
          <a:xfrm flipH="1">
            <a:off x="243548" y="3925412"/>
            <a:ext cx="2125030" cy="403039"/>
            <a:chOff x="6787353" y="621971"/>
            <a:chExt cx="2125030" cy="403039"/>
          </a:xfrm>
        </p:grpSpPr>
        <p:sp>
          <p:nvSpPr>
            <p:cNvPr id="354" name="Google Shape;354;p4"/>
            <p:cNvSpPr/>
            <p:nvPr/>
          </p:nvSpPr>
          <p:spPr>
            <a:xfrm rot="10800000">
              <a:off x="6914750" y="684418"/>
              <a:ext cx="199763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4"/>
            <p:cNvSpPr/>
            <p:nvPr/>
          </p:nvSpPr>
          <p:spPr>
            <a:xfrm rot="10800000">
              <a:off x="6787353" y="621971"/>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4"/>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4"/>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4"/>
            <p:cNvSpPr/>
            <p:nvPr/>
          </p:nvSpPr>
          <p:spPr>
            <a:xfrm rot="10800000">
              <a:off x="7833330" y="944251"/>
              <a:ext cx="107905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4"/>
            <p:cNvSpPr/>
            <p:nvPr/>
          </p:nvSpPr>
          <p:spPr>
            <a:xfrm rot="10800000">
              <a:off x="7692540" y="88180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0" name="Google Shape;360;p4"/>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4"/>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4"/>
          <p:cNvSpPr/>
          <p:nvPr/>
        </p:nvSpPr>
        <p:spPr>
          <a:xfrm>
            <a:off x="6544825" y="4438425"/>
            <a:ext cx="1071300" cy="170400"/>
          </a:xfrm>
          <a:prstGeom prst="roundRect">
            <a:avLst>
              <a:gd fmla="val 50000" name="adj"/>
            </a:avLst>
          </a:prstGeom>
          <a:noFill/>
          <a:ln cap="flat" cmpd="sng" w="19050">
            <a:solidFill>
              <a:schemeClr val="accent2"/>
            </a:solidFill>
            <a:prstDash val="solid"/>
            <a:round/>
            <a:headEnd len="sm" w="sm" type="none"/>
            <a:tailEnd len="sm" w="sm" type="none"/>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366" name="Shape 366"/>
        <p:cNvGrpSpPr/>
        <p:nvPr/>
      </p:nvGrpSpPr>
      <p:grpSpPr>
        <a:xfrm>
          <a:off x="0" y="0"/>
          <a:ext cx="0" cy="0"/>
          <a:chOff x="0" y="0"/>
          <a:chExt cx="0" cy="0"/>
        </a:xfrm>
      </p:grpSpPr>
      <p:sp>
        <p:nvSpPr>
          <p:cNvPr id="367" name="Google Shape;367;p5"/>
          <p:cNvSpPr txBox="1"/>
          <p:nvPr>
            <p:ph idx="1" type="body"/>
          </p:nvPr>
        </p:nvSpPr>
        <p:spPr>
          <a:xfrm>
            <a:off x="1126825" y="904950"/>
            <a:ext cx="6982500" cy="302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800"/>
              <a:buNone/>
            </a:pPr>
            <a:r>
              <a:t/>
            </a:r>
            <a:endParaRPr>
              <a:latin typeface="Inconsolata ExtraBold"/>
              <a:ea typeface="Inconsolata ExtraBold"/>
              <a:cs typeface="Inconsolata ExtraBold"/>
              <a:sym typeface="Inconsolata ExtraBold"/>
            </a:endParaRPr>
          </a:p>
          <a:p>
            <a:pPr indent="0" lvl="0" marL="0" rtl="0" algn="l">
              <a:lnSpc>
                <a:spcPct val="100000"/>
              </a:lnSpc>
              <a:spcBef>
                <a:spcPts val="0"/>
              </a:spcBef>
              <a:spcAft>
                <a:spcPts val="0"/>
              </a:spcAft>
              <a:buSzPts val="800"/>
              <a:buNone/>
            </a:pPr>
            <a:r>
              <a:rPr lang="en">
                <a:latin typeface="Inconsolata ExtraBold"/>
                <a:ea typeface="Inconsolata ExtraBold"/>
                <a:cs typeface="Inconsolata ExtraBold"/>
                <a:sym typeface="Inconsolata ExtraBold"/>
              </a:rPr>
              <a:t>In this method, the mostly large dataset is randomly divided to three subsets:</a:t>
            </a:r>
            <a:endParaRPr>
              <a:latin typeface="Inconsolata ExtraBold"/>
              <a:ea typeface="Inconsolata ExtraBold"/>
              <a:cs typeface="Inconsolata ExtraBold"/>
              <a:sym typeface="Inconsolata ExtraBold"/>
            </a:endParaRPr>
          </a:p>
          <a:p>
            <a:pPr indent="-279400" lvl="0" marL="457200" rtl="0" algn="l">
              <a:lnSpc>
                <a:spcPct val="100000"/>
              </a:lnSpc>
              <a:spcBef>
                <a:spcPts val="0"/>
              </a:spcBef>
              <a:spcAft>
                <a:spcPts val="0"/>
              </a:spcAft>
              <a:buSzPts val="800"/>
              <a:buAutoNum type="arabicPeriod"/>
            </a:pPr>
            <a:r>
              <a:rPr lang="en" u="sng">
                <a:latin typeface="Inconsolata ExtraBold"/>
                <a:ea typeface="Inconsolata ExtraBold"/>
                <a:cs typeface="Inconsolata ExtraBold"/>
                <a:sym typeface="Inconsolata ExtraBold"/>
              </a:rPr>
              <a:t>Training set</a:t>
            </a:r>
            <a:r>
              <a:rPr lang="en">
                <a:latin typeface="Inconsolata ExtraBold"/>
                <a:ea typeface="Inconsolata ExtraBold"/>
                <a:cs typeface="Inconsolata ExtraBold"/>
                <a:sym typeface="Inconsolata ExtraBold"/>
              </a:rPr>
              <a:t> - It is a subset of the dataset used to build predictive models.</a:t>
            </a:r>
            <a:endParaRPr>
              <a:latin typeface="Inconsolata ExtraBold"/>
              <a:ea typeface="Inconsolata ExtraBold"/>
              <a:cs typeface="Inconsolata ExtraBold"/>
              <a:sym typeface="Inconsolata ExtraBold"/>
            </a:endParaRPr>
          </a:p>
          <a:p>
            <a:pPr indent="-279400" lvl="0" marL="457200" rtl="0" algn="l">
              <a:lnSpc>
                <a:spcPct val="100000"/>
              </a:lnSpc>
              <a:spcBef>
                <a:spcPts val="0"/>
              </a:spcBef>
              <a:spcAft>
                <a:spcPts val="0"/>
              </a:spcAft>
              <a:buSzPts val="800"/>
              <a:buAutoNum type="arabicPeriod"/>
            </a:pPr>
            <a:r>
              <a:rPr lang="en" u="sng">
                <a:latin typeface="Inconsolata ExtraBold"/>
                <a:ea typeface="Inconsolata ExtraBold"/>
                <a:cs typeface="Inconsolata ExtraBold"/>
                <a:sym typeface="Inconsolata ExtraBold"/>
              </a:rPr>
              <a:t>Validation set</a:t>
            </a:r>
            <a:r>
              <a:rPr lang="en">
                <a:latin typeface="Inconsolata ExtraBold"/>
                <a:ea typeface="Inconsolata ExtraBold"/>
                <a:cs typeface="Inconsolata ExtraBold"/>
                <a:sym typeface="Inconsolata ExtraBold"/>
              </a:rPr>
              <a:t> - It is a subset of the dataset used to assess the performance of model built in the training phase. It provides a test platform for fine tuning model's parameters and selecting the best-performing model. Not all modeling algorithms need a validation set.</a:t>
            </a:r>
            <a:endParaRPr>
              <a:latin typeface="Inconsolata ExtraBold"/>
              <a:ea typeface="Inconsolata ExtraBold"/>
              <a:cs typeface="Inconsolata ExtraBold"/>
              <a:sym typeface="Inconsolata ExtraBold"/>
            </a:endParaRPr>
          </a:p>
          <a:p>
            <a:pPr indent="-279400" lvl="0" marL="457200" rtl="0" algn="l">
              <a:lnSpc>
                <a:spcPct val="100000"/>
              </a:lnSpc>
              <a:spcBef>
                <a:spcPts val="0"/>
              </a:spcBef>
              <a:spcAft>
                <a:spcPts val="0"/>
              </a:spcAft>
              <a:buSzPts val="800"/>
              <a:buAutoNum type="arabicPeriod"/>
            </a:pPr>
            <a:r>
              <a:rPr lang="en" u="sng">
                <a:latin typeface="Inconsolata ExtraBold"/>
                <a:ea typeface="Inconsolata ExtraBold"/>
                <a:cs typeface="Inconsolata ExtraBold"/>
                <a:sym typeface="Inconsolata ExtraBold"/>
              </a:rPr>
              <a:t>Test set (unseen examples)</a:t>
            </a:r>
            <a:r>
              <a:rPr lang="en">
                <a:latin typeface="Inconsolata ExtraBold"/>
                <a:ea typeface="Inconsolata ExtraBold"/>
                <a:cs typeface="Inconsolata ExtraBold"/>
                <a:sym typeface="Inconsolata ExtraBold"/>
              </a:rPr>
              <a:t> - It is a subset of the dataset to assess the likely future performance of a model. If a model fit to the training set much better than it fits the test set, overfitting is probably the cause.</a:t>
            </a:r>
            <a:endParaRPr>
              <a:latin typeface="Inconsolata ExtraBold"/>
              <a:ea typeface="Inconsolata ExtraBold"/>
              <a:cs typeface="Inconsolata ExtraBold"/>
              <a:sym typeface="Inconsolata ExtraBold"/>
            </a:endParaRPr>
          </a:p>
          <a:p>
            <a:pPr indent="0" lvl="0" marL="0" rtl="0" algn="l">
              <a:lnSpc>
                <a:spcPct val="100000"/>
              </a:lnSpc>
              <a:spcBef>
                <a:spcPts val="0"/>
              </a:spcBef>
              <a:spcAft>
                <a:spcPts val="0"/>
              </a:spcAft>
              <a:buClr>
                <a:srgbClr val="273D40"/>
              </a:buClr>
              <a:buSzPts val="600"/>
              <a:buFont typeface="Arial"/>
              <a:buNone/>
            </a:pPr>
            <a:r>
              <a:t/>
            </a:r>
            <a:endParaRPr>
              <a:latin typeface="Inconsolata ExtraBold"/>
              <a:ea typeface="Inconsolata ExtraBold"/>
              <a:cs typeface="Inconsolata ExtraBold"/>
              <a:sym typeface="Inconsolata ExtraBold"/>
            </a:endParaRPr>
          </a:p>
        </p:txBody>
      </p:sp>
      <p:grpSp>
        <p:nvGrpSpPr>
          <p:cNvPr id="368" name="Google Shape;368;p5"/>
          <p:cNvGrpSpPr/>
          <p:nvPr/>
        </p:nvGrpSpPr>
        <p:grpSpPr>
          <a:xfrm flipH="1">
            <a:off x="243548" y="3925412"/>
            <a:ext cx="2125030" cy="403039"/>
            <a:chOff x="6787353" y="621971"/>
            <a:chExt cx="2125030" cy="403039"/>
          </a:xfrm>
        </p:grpSpPr>
        <p:sp>
          <p:nvSpPr>
            <p:cNvPr id="369" name="Google Shape;369;p5"/>
            <p:cNvSpPr/>
            <p:nvPr/>
          </p:nvSpPr>
          <p:spPr>
            <a:xfrm rot="10800000">
              <a:off x="6914750" y="684418"/>
              <a:ext cx="199763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
            <p:cNvSpPr/>
            <p:nvPr/>
          </p:nvSpPr>
          <p:spPr>
            <a:xfrm rot="10800000">
              <a:off x="6787353" y="621971"/>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
            <p:cNvSpPr/>
            <p:nvPr/>
          </p:nvSpPr>
          <p:spPr>
            <a:xfrm rot="10800000">
              <a:off x="7833330" y="944251"/>
              <a:ext cx="107905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
            <p:cNvSpPr/>
            <p:nvPr/>
          </p:nvSpPr>
          <p:spPr>
            <a:xfrm rot="10800000">
              <a:off x="7692540" y="88180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5" name="Google Shape;375;p5"/>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5"/>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5"/>
          <p:cNvSpPr/>
          <p:nvPr/>
        </p:nvSpPr>
        <p:spPr>
          <a:xfrm>
            <a:off x="6544825" y="4438425"/>
            <a:ext cx="1071300" cy="170400"/>
          </a:xfrm>
          <a:prstGeom prst="roundRect">
            <a:avLst>
              <a:gd fmla="val 50000" name="adj"/>
            </a:avLst>
          </a:prstGeom>
          <a:noFill/>
          <a:ln cap="flat" cmpd="sng" w="19050">
            <a:solidFill>
              <a:schemeClr val="accent2"/>
            </a:solidFill>
            <a:prstDash val="solid"/>
            <a:round/>
            <a:headEnd len="sm" w="sm" type="none"/>
            <a:tailEnd len="sm" w="sm" type="none"/>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5"/>
          <p:cNvSpPr txBox="1"/>
          <p:nvPr>
            <p:ph type="title"/>
          </p:nvPr>
        </p:nvSpPr>
        <p:spPr>
          <a:xfrm>
            <a:off x="2134750" y="472050"/>
            <a:ext cx="5171700" cy="43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Hold-Out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382" name="Shape 382"/>
        <p:cNvGrpSpPr/>
        <p:nvPr/>
      </p:nvGrpSpPr>
      <p:grpSpPr>
        <a:xfrm>
          <a:off x="0" y="0"/>
          <a:ext cx="0" cy="0"/>
          <a:chOff x="0" y="0"/>
          <a:chExt cx="0" cy="0"/>
        </a:xfrm>
      </p:grpSpPr>
      <p:sp>
        <p:nvSpPr>
          <p:cNvPr id="383" name="Google Shape;383;p6"/>
          <p:cNvSpPr txBox="1"/>
          <p:nvPr>
            <p:ph idx="1" type="body"/>
          </p:nvPr>
        </p:nvSpPr>
        <p:spPr>
          <a:xfrm>
            <a:off x="1126825" y="1533025"/>
            <a:ext cx="6982500" cy="23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73D40"/>
              </a:buClr>
              <a:buSzPts val="600"/>
              <a:buFont typeface="Arial"/>
              <a:buNone/>
            </a:pPr>
            <a:r>
              <a:rPr lang="en" sz="1700">
                <a:solidFill>
                  <a:schemeClr val="accent6"/>
                </a:solidFill>
                <a:latin typeface="Inconsolata ExtraBold"/>
                <a:ea typeface="Inconsolata ExtraBold"/>
                <a:cs typeface="Inconsolata ExtraBold"/>
                <a:sym typeface="Inconsolata ExtraBold"/>
              </a:rPr>
              <a:t>When only a limited amount of data is available, to achieve an unbiased estimate of the model performance we use </a:t>
            </a:r>
            <a:r>
              <a:rPr i="1" lang="en" sz="1700">
                <a:solidFill>
                  <a:schemeClr val="accent6"/>
                </a:solidFill>
                <a:latin typeface="Inconsolata ExtraBold"/>
                <a:ea typeface="Inconsolata ExtraBold"/>
                <a:cs typeface="Inconsolata ExtraBold"/>
                <a:sym typeface="Inconsolata ExtraBold"/>
              </a:rPr>
              <a:t>k</a:t>
            </a:r>
            <a:r>
              <a:rPr lang="en" sz="1700">
                <a:solidFill>
                  <a:schemeClr val="accent6"/>
                </a:solidFill>
                <a:latin typeface="Inconsolata ExtraBold"/>
                <a:ea typeface="Inconsolata ExtraBold"/>
                <a:cs typeface="Inconsolata ExtraBold"/>
                <a:sym typeface="Inconsolata ExtraBold"/>
              </a:rPr>
              <a:t>-fold cross-validation. In</a:t>
            </a:r>
            <a:r>
              <a:rPr i="1" lang="en" sz="1700">
                <a:solidFill>
                  <a:schemeClr val="accent6"/>
                </a:solidFill>
                <a:latin typeface="Inconsolata ExtraBold"/>
                <a:ea typeface="Inconsolata ExtraBold"/>
                <a:cs typeface="Inconsolata ExtraBold"/>
                <a:sym typeface="Inconsolata ExtraBold"/>
              </a:rPr>
              <a:t> k</a:t>
            </a:r>
            <a:r>
              <a:rPr lang="en" sz="1700">
                <a:solidFill>
                  <a:schemeClr val="accent6"/>
                </a:solidFill>
                <a:latin typeface="Inconsolata ExtraBold"/>
                <a:ea typeface="Inconsolata ExtraBold"/>
                <a:cs typeface="Inconsolata ExtraBold"/>
                <a:sym typeface="Inconsolata ExtraBold"/>
              </a:rPr>
              <a:t>-fold cross-validation, we divide the data into </a:t>
            </a:r>
            <a:r>
              <a:rPr i="1" lang="en" sz="1700">
                <a:solidFill>
                  <a:schemeClr val="accent6"/>
                </a:solidFill>
                <a:latin typeface="Inconsolata ExtraBold"/>
                <a:ea typeface="Inconsolata ExtraBold"/>
                <a:cs typeface="Inconsolata ExtraBold"/>
                <a:sym typeface="Inconsolata ExtraBold"/>
              </a:rPr>
              <a:t>k</a:t>
            </a:r>
            <a:r>
              <a:rPr lang="en" sz="1700">
                <a:solidFill>
                  <a:schemeClr val="accent6"/>
                </a:solidFill>
                <a:latin typeface="Inconsolata ExtraBold"/>
                <a:ea typeface="Inconsolata ExtraBold"/>
                <a:cs typeface="Inconsolata ExtraBold"/>
                <a:sym typeface="Inconsolata ExtraBold"/>
              </a:rPr>
              <a:t> subsets of equal size. We build models </a:t>
            </a:r>
            <a:r>
              <a:rPr i="1" lang="en" sz="1700">
                <a:solidFill>
                  <a:schemeClr val="accent6"/>
                </a:solidFill>
                <a:latin typeface="Inconsolata ExtraBold"/>
                <a:ea typeface="Inconsolata ExtraBold"/>
                <a:cs typeface="Inconsolata ExtraBold"/>
                <a:sym typeface="Inconsolata ExtraBold"/>
              </a:rPr>
              <a:t>k</a:t>
            </a:r>
            <a:r>
              <a:rPr lang="en" sz="1700">
                <a:solidFill>
                  <a:schemeClr val="accent6"/>
                </a:solidFill>
                <a:latin typeface="Inconsolata ExtraBold"/>
                <a:ea typeface="Inconsolata ExtraBold"/>
                <a:cs typeface="Inconsolata ExtraBold"/>
                <a:sym typeface="Inconsolata ExtraBold"/>
              </a:rPr>
              <a:t> times, each time leaving out one of the subsets from training and use it as the test set. If </a:t>
            </a:r>
            <a:r>
              <a:rPr i="1" lang="en" sz="1700">
                <a:solidFill>
                  <a:schemeClr val="accent6"/>
                </a:solidFill>
                <a:latin typeface="Inconsolata ExtraBold"/>
                <a:ea typeface="Inconsolata ExtraBold"/>
                <a:cs typeface="Inconsolata ExtraBold"/>
                <a:sym typeface="Inconsolata ExtraBold"/>
              </a:rPr>
              <a:t>k</a:t>
            </a:r>
            <a:r>
              <a:rPr lang="en" sz="1700">
                <a:solidFill>
                  <a:schemeClr val="accent6"/>
                </a:solidFill>
                <a:latin typeface="Inconsolata ExtraBold"/>
                <a:ea typeface="Inconsolata ExtraBold"/>
                <a:cs typeface="Inconsolata ExtraBold"/>
                <a:sym typeface="Inconsolata ExtraBold"/>
              </a:rPr>
              <a:t> equals the sample size, this is called "leave-one-out".</a:t>
            </a:r>
            <a:endParaRPr sz="1700">
              <a:solidFill>
                <a:schemeClr val="accent6"/>
              </a:solidFill>
              <a:latin typeface="Inconsolata ExtraBold"/>
              <a:ea typeface="Inconsolata ExtraBold"/>
              <a:cs typeface="Inconsolata ExtraBold"/>
              <a:sym typeface="Inconsolata ExtraBold"/>
            </a:endParaRPr>
          </a:p>
        </p:txBody>
      </p:sp>
      <p:grpSp>
        <p:nvGrpSpPr>
          <p:cNvPr id="384" name="Google Shape;384;p6"/>
          <p:cNvGrpSpPr/>
          <p:nvPr/>
        </p:nvGrpSpPr>
        <p:grpSpPr>
          <a:xfrm flipH="1">
            <a:off x="243548" y="3925412"/>
            <a:ext cx="2125030" cy="403039"/>
            <a:chOff x="6787353" y="621971"/>
            <a:chExt cx="2125030" cy="403039"/>
          </a:xfrm>
        </p:grpSpPr>
        <p:sp>
          <p:nvSpPr>
            <p:cNvPr id="385" name="Google Shape;385;p6"/>
            <p:cNvSpPr/>
            <p:nvPr/>
          </p:nvSpPr>
          <p:spPr>
            <a:xfrm rot="10800000">
              <a:off x="6914750" y="684418"/>
              <a:ext cx="199763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
            <p:cNvSpPr/>
            <p:nvPr/>
          </p:nvSpPr>
          <p:spPr>
            <a:xfrm rot="10800000">
              <a:off x="6787353" y="621971"/>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6"/>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
            <p:cNvSpPr/>
            <p:nvPr/>
          </p:nvSpPr>
          <p:spPr>
            <a:xfrm rot="10800000">
              <a:off x="7833330" y="944251"/>
              <a:ext cx="107905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
            <p:cNvSpPr/>
            <p:nvPr/>
          </p:nvSpPr>
          <p:spPr>
            <a:xfrm rot="10800000">
              <a:off x="7692540" y="88180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1" name="Google Shape;391;p6"/>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
          <p:cNvSpPr/>
          <p:nvPr/>
        </p:nvSpPr>
        <p:spPr>
          <a:xfrm>
            <a:off x="6544825" y="4438425"/>
            <a:ext cx="1071300" cy="170400"/>
          </a:xfrm>
          <a:prstGeom prst="roundRect">
            <a:avLst>
              <a:gd fmla="val 50000" name="adj"/>
            </a:avLst>
          </a:prstGeom>
          <a:noFill/>
          <a:ln cap="flat" cmpd="sng" w="19050">
            <a:solidFill>
              <a:schemeClr val="accent2"/>
            </a:solidFill>
            <a:prstDash val="solid"/>
            <a:round/>
            <a:headEnd len="sm" w="sm" type="none"/>
            <a:tailEnd len="sm" w="sm" type="none"/>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
          <p:cNvSpPr txBox="1"/>
          <p:nvPr>
            <p:ph type="title"/>
          </p:nvPr>
        </p:nvSpPr>
        <p:spPr>
          <a:xfrm>
            <a:off x="2134750" y="472050"/>
            <a:ext cx="5171700" cy="43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Cross Validation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398" name="Shape 398"/>
        <p:cNvGrpSpPr/>
        <p:nvPr/>
      </p:nvGrpSpPr>
      <p:grpSpPr>
        <a:xfrm>
          <a:off x="0" y="0"/>
          <a:ext cx="0" cy="0"/>
          <a:chOff x="0" y="0"/>
          <a:chExt cx="0" cy="0"/>
        </a:xfrm>
      </p:grpSpPr>
      <p:sp>
        <p:nvSpPr>
          <p:cNvPr id="399" name="Google Shape;399;p7"/>
          <p:cNvSpPr txBox="1"/>
          <p:nvPr>
            <p:ph type="ctrTitle"/>
          </p:nvPr>
        </p:nvSpPr>
        <p:spPr>
          <a:xfrm>
            <a:off x="1806675" y="931274"/>
            <a:ext cx="6469500" cy="3037500"/>
          </a:xfrm>
          <a:prstGeom prst="rect">
            <a:avLst/>
          </a:prstGeom>
          <a:noFill/>
          <a:ln>
            <a:noFill/>
          </a:ln>
        </p:spPr>
        <p:txBody>
          <a:bodyPr anchorCtr="0" anchor="ctr" bIns="91425" lIns="0" spcFirstLastPara="1" rIns="0" wrap="square" tIns="91425">
            <a:noAutofit/>
          </a:bodyPr>
          <a:lstStyle/>
          <a:p>
            <a:pPr indent="0" lvl="0" marL="0" rtl="0" algn="l">
              <a:lnSpc>
                <a:spcPct val="100000"/>
              </a:lnSpc>
              <a:spcBef>
                <a:spcPts val="0"/>
              </a:spcBef>
              <a:spcAft>
                <a:spcPts val="0"/>
              </a:spcAft>
              <a:buSzPts val="5200"/>
              <a:buNone/>
            </a:pPr>
            <a:r>
              <a:rPr lang="en" sz="3000">
                <a:solidFill>
                  <a:schemeClr val="accent6"/>
                </a:solidFill>
              </a:rPr>
              <a:t>Model evaluation can be divided to two sections: </a:t>
            </a:r>
            <a:endParaRPr sz="3000">
              <a:solidFill>
                <a:schemeClr val="accent6"/>
              </a:solidFill>
            </a:endParaRPr>
          </a:p>
          <a:p>
            <a:pPr indent="-419100" lvl="0" marL="457200" rtl="0" algn="l">
              <a:lnSpc>
                <a:spcPct val="115000"/>
              </a:lnSpc>
              <a:spcBef>
                <a:spcPts val="1200"/>
              </a:spcBef>
              <a:spcAft>
                <a:spcPts val="0"/>
              </a:spcAft>
              <a:buClr>
                <a:schemeClr val="accent6"/>
              </a:buClr>
              <a:buSzPts val="3000"/>
              <a:buFont typeface="Russo One"/>
              <a:buChar char="●"/>
            </a:pPr>
            <a:r>
              <a:rPr lang="en" sz="3000" u="sng">
                <a:solidFill>
                  <a:schemeClr val="accent6"/>
                </a:solidFill>
              </a:rPr>
              <a:t>Classification Evaluation</a:t>
            </a:r>
            <a:endParaRPr sz="3000" u="sng">
              <a:solidFill>
                <a:schemeClr val="accent6"/>
              </a:solidFill>
            </a:endParaRPr>
          </a:p>
          <a:p>
            <a:pPr indent="-419100" lvl="0" marL="457200" rtl="0" algn="l">
              <a:lnSpc>
                <a:spcPct val="115000"/>
              </a:lnSpc>
              <a:spcBef>
                <a:spcPts val="0"/>
              </a:spcBef>
              <a:spcAft>
                <a:spcPts val="0"/>
              </a:spcAft>
              <a:buClr>
                <a:schemeClr val="accent6"/>
              </a:buClr>
              <a:buSzPts val="3000"/>
              <a:buFont typeface="Russo One"/>
              <a:buChar char="●"/>
            </a:pPr>
            <a:r>
              <a:rPr lang="en" sz="3000" u="sng">
                <a:solidFill>
                  <a:schemeClr val="accent6"/>
                </a:solidFill>
              </a:rPr>
              <a:t>Regression Evaluation</a:t>
            </a:r>
            <a:endParaRPr sz="3000" u="sng">
              <a:solidFill>
                <a:schemeClr val="accent6"/>
              </a:solidFill>
            </a:endParaRPr>
          </a:p>
          <a:p>
            <a:pPr indent="0" lvl="0" marL="0" rtl="0" algn="l">
              <a:lnSpc>
                <a:spcPct val="100000"/>
              </a:lnSpc>
              <a:spcBef>
                <a:spcPts val="1200"/>
              </a:spcBef>
              <a:spcAft>
                <a:spcPts val="0"/>
              </a:spcAft>
              <a:buSzPts val="5200"/>
              <a:buNone/>
            </a:pPr>
            <a:r>
              <a:t/>
            </a:r>
            <a:endParaRPr sz="3000">
              <a:solidFill>
                <a:schemeClr val="accent6"/>
              </a:solidFill>
            </a:endParaRPr>
          </a:p>
        </p:txBody>
      </p:sp>
      <p:sp>
        <p:nvSpPr>
          <p:cNvPr id="400" name="Google Shape;400;p7"/>
          <p:cNvSpPr txBox="1"/>
          <p:nvPr>
            <p:ph idx="12" type="sldNum"/>
          </p:nvPr>
        </p:nvSpPr>
        <p:spPr>
          <a:xfrm>
            <a:off x="7875300" y="4434050"/>
            <a:ext cx="548700" cy="170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
              <a:buNone/>
            </a:pPr>
            <a:r>
              <a:rPr lang="en">
                <a:solidFill>
                  <a:schemeClr val="accent2"/>
                </a:solidFill>
              </a:rPr>
              <a:t>00</a:t>
            </a:r>
            <a:fld id="{00000000-1234-1234-1234-123412341234}" type="slidenum">
              <a:rPr lang="en">
                <a:solidFill>
                  <a:schemeClr val="accent2"/>
                </a:solidFill>
              </a:rPr>
              <a:t>‹#›</a:t>
            </a:fld>
            <a:endParaRPr>
              <a:solidFill>
                <a:schemeClr val="accent2"/>
              </a:solidFill>
            </a:endParaRPr>
          </a:p>
        </p:txBody>
      </p:sp>
      <p:sp>
        <p:nvSpPr>
          <p:cNvPr id="401" name="Google Shape;401;p7"/>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7"/>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7"/>
          <p:cNvSpPr/>
          <p:nvPr/>
        </p:nvSpPr>
        <p:spPr>
          <a:xfrm>
            <a:off x="6544825" y="4438425"/>
            <a:ext cx="1071300" cy="170400"/>
          </a:xfrm>
          <a:prstGeom prst="roundRect">
            <a:avLst>
              <a:gd fmla="val 50000" name="adj"/>
            </a:avLst>
          </a:prstGeom>
          <a:noFill/>
          <a:ln cap="flat" cmpd="sng" w="19050">
            <a:solidFill>
              <a:schemeClr val="accent2"/>
            </a:solidFill>
            <a:prstDash val="solid"/>
            <a:round/>
            <a:headEnd len="sm" w="sm" type="none"/>
            <a:tailEnd len="sm" w="sm" type="none"/>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407" name="Shape 407"/>
        <p:cNvGrpSpPr/>
        <p:nvPr/>
      </p:nvGrpSpPr>
      <p:grpSpPr>
        <a:xfrm>
          <a:off x="0" y="0"/>
          <a:ext cx="0" cy="0"/>
          <a:chOff x="0" y="0"/>
          <a:chExt cx="0" cy="0"/>
        </a:xfrm>
      </p:grpSpPr>
      <p:sp>
        <p:nvSpPr>
          <p:cNvPr id="408" name="Google Shape;408;p8"/>
          <p:cNvSpPr txBox="1"/>
          <p:nvPr>
            <p:ph type="ctrTitle"/>
          </p:nvPr>
        </p:nvSpPr>
        <p:spPr>
          <a:xfrm>
            <a:off x="1806675" y="1266213"/>
            <a:ext cx="6469500" cy="1958100"/>
          </a:xfrm>
          <a:prstGeom prst="rect">
            <a:avLst/>
          </a:prstGeom>
          <a:noFill/>
          <a:ln>
            <a:noFill/>
          </a:ln>
        </p:spPr>
        <p:txBody>
          <a:bodyPr anchorCtr="0" anchor="ctr" bIns="91425" lIns="0" spcFirstLastPara="1" rIns="0" wrap="square" tIns="91425">
            <a:noAutofit/>
          </a:bodyPr>
          <a:lstStyle/>
          <a:p>
            <a:pPr indent="0" lvl="0" marL="0" rtl="0" algn="l">
              <a:lnSpc>
                <a:spcPct val="100000"/>
              </a:lnSpc>
              <a:spcBef>
                <a:spcPts val="0"/>
              </a:spcBef>
              <a:spcAft>
                <a:spcPts val="0"/>
              </a:spcAft>
              <a:buSzPts val="5200"/>
              <a:buNone/>
            </a:pPr>
            <a:r>
              <a:rPr lang="en" sz="5600">
                <a:solidFill>
                  <a:schemeClr val="lt1"/>
                </a:solidFill>
              </a:rPr>
              <a:t>Model Evaluation</a:t>
            </a:r>
            <a:endParaRPr sz="5600">
              <a:solidFill>
                <a:schemeClr val="lt1"/>
              </a:solidFill>
            </a:endParaRPr>
          </a:p>
          <a:p>
            <a:pPr indent="0" lvl="0" marL="0" rtl="0" algn="l">
              <a:lnSpc>
                <a:spcPct val="100000"/>
              </a:lnSpc>
              <a:spcBef>
                <a:spcPts val="0"/>
              </a:spcBef>
              <a:spcAft>
                <a:spcPts val="0"/>
              </a:spcAft>
              <a:buSzPts val="5200"/>
              <a:buNone/>
            </a:pPr>
            <a:r>
              <a:rPr lang="en" sz="5600">
                <a:solidFill>
                  <a:schemeClr val="lt1"/>
                </a:solidFill>
              </a:rPr>
              <a:t>For Classification</a:t>
            </a:r>
            <a:endParaRPr sz="5600">
              <a:solidFill>
                <a:schemeClr val="lt1"/>
              </a:solidFill>
            </a:endParaRPr>
          </a:p>
        </p:txBody>
      </p:sp>
      <p:sp>
        <p:nvSpPr>
          <p:cNvPr id="409" name="Google Shape;409;p8"/>
          <p:cNvSpPr txBox="1"/>
          <p:nvPr>
            <p:ph idx="12" type="sldNum"/>
          </p:nvPr>
        </p:nvSpPr>
        <p:spPr>
          <a:xfrm>
            <a:off x="7875300" y="4434050"/>
            <a:ext cx="548700" cy="170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600"/>
              <a:buNone/>
            </a:pPr>
            <a:r>
              <a:rPr lang="en">
                <a:solidFill>
                  <a:schemeClr val="accent2"/>
                </a:solidFill>
              </a:rPr>
              <a:t>00</a:t>
            </a:r>
            <a:fld id="{00000000-1234-1234-1234-123412341234}" type="slidenum">
              <a:rPr lang="en">
                <a:solidFill>
                  <a:schemeClr val="accent2"/>
                </a:solidFill>
              </a:rPr>
              <a:t>‹#›</a:t>
            </a:fld>
            <a:endParaRPr>
              <a:solidFill>
                <a:schemeClr val="accent2"/>
              </a:solidFill>
            </a:endParaRPr>
          </a:p>
        </p:txBody>
      </p:sp>
      <p:sp>
        <p:nvSpPr>
          <p:cNvPr id="410" name="Google Shape;410;p8"/>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8"/>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8"/>
          <p:cNvSpPr/>
          <p:nvPr/>
        </p:nvSpPr>
        <p:spPr>
          <a:xfrm>
            <a:off x="6544825" y="4438425"/>
            <a:ext cx="1071300" cy="170400"/>
          </a:xfrm>
          <a:prstGeom prst="roundRect">
            <a:avLst>
              <a:gd fmla="val 50000" name="adj"/>
            </a:avLst>
          </a:prstGeom>
          <a:noFill/>
          <a:ln cap="flat" cmpd="sng" w="19050">
            <a:solidFill>
              <a:schemeClr val="accent2"/>
            </a:solidFill>
            <a:prstDash val="solid"/>
            <a:round/>
            <a:headEnd len="sm" w="sm" type="none"/>
            <a:tailEnd len="sm" w="sm" type="none"/>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C1C1C"/>
            </a:gs>
            <a:gs pos="100000">
              <a:srgbClr val="426B6A"/>
            </a:gs>
          </a:gsLst>
          <a:lin ang="0" scaled="0"/>
        </a:gradFill>
      </p:bgPr>
    </p:bg>
    <p:spTree>
      <p:nvGrpSpPr>
        <p:cNvPr id="416" name="Shape 416"/>
        <p:cNvGrpSpPr/>
        <p:nvPr/>
      </p:nvGrpSpPr>
      <p:grpSpPr>
        <a:xfrm>
          <a:off x="0" y="0"/>
          <a:ext cx="0" cy="0"/>
          <a:chOff x="0" y="0"/>
          <a:chExt cx="0" cy="0"/>
        </a:xfrm>
      </p:grpSpPr>
      <p:sp>
        <p:nvSpPr>
          <p:cNvPr id="417" name="Google Shape;417;p9"/>
          <p:cNvSpPr txBox="1"/>
          <p:nvPr>
            <p:ph idx="1" type="subTitle"/>
          </p:nvPr>
        </p:nvSpPr>
        <p:spPr>
          <a:xfrm>
            <a:off x="3200400" y="1318100"/>
            <a:ext cx="2743200" cy="2712900"/>
          </a:xfrm>
          <a:prstGeom prst="rect">
            <a:avLst/>
          </a:prstGeom>
          <a:noFill/>
          <a:ln>
            <a:noFill/>
          </a:ln>
        </p:spPr>
        <p:txBody>
          <a:bodyPr anchorCtr="0" anchor="b" bIns="91425" lIns="91425" spcFirstLastPara="1" rIns="91425" wrap="square" tIns="91425">
            <a:noAutofit/>
          </a:bodyPr>
          <a:lstStyle/>
          <a:p>
            <a:pPr indent="-361950" lvl="0" marL="457200" rtl="0" algn="l">
              <a:lnSpc>
                <a:spcPct val="100000"/>
              </a:lnSpc>
              <a:spcBef>
                <a:spcPts val="0"/>
              </a:spcBef>
              <a:spcAft>
                <a:spcPts val="0"/>
              </a:spcAft>
              <a:buClr>
                <a:schemeClr val="accent6"/>
              </a:buClr>
              <a:buSzPts val="2100"/>
              <a:buAutoNum type="arabicPeriod"/>
            </a:pPr>
            <a:r>
              <a:rPr lang="en" sz="2100">
                <a:solidFill>
                  <a:schemeClr val="accent6"/>
                </a:solidFill>
              </a:rPr>
              <a:t>Accuracy Score</a:t>
            </a:r>
            <a:endParaRPr sz="2100">
              <a:solidFill>
                <a:schemeClr val="accent6"/>
              </a:solidFill>
            </a:endParaRPr>
          </a:p>
          <a:p>
            <a:pPr indent="-361950" lvl="0" marL="457200" rtl="0" algn="l">
              <a:lnSpc>
                <a:spcPct val="100000"/>
              </a:lnSpc>
              <a:spcBef>
                <a:spcPts val="0"/>
              </a:spcBef>
              <a:spcAft>
                <a:spcPts val="0"/>
              </a:spcAft>
              <a:buClr>
                <a:schemeClr val="accent6"/>
              </a:buClr>
              <a:buSzPts val="2100"/>
              <a:buAutoNum type="arabicPeriod"/>
            </a:pPr>
            <a:r>
              <a:rPr lang="en" sz="2100">
                <a:solidFill>
                  <a:schemeClr val="accent6"/>
                </a:solidFill>
              </a:rPr>
              <a:t>Precision score</a:t>
            </a:r>
            <a:endParaRPr sz="2100">
              <a:solidFill>
                <a:schemeClr val="accent6"/>
              </a:solidFill>
            </a:endParaRPr>
          </a:p>
          <a:p>
            <a:pPr indent="-361950" lvl="0" marL="457200" rtl="0" algn="l">
              <a:lnSpc>
                <a:spcPct val="100000"/>
              </a:lnSpc>
              <a:spcBef>
                <a:spcPts val="0"/>
              </a:spcBef>
              <a:spcAft>
                <a:spcPts val="0"/>
              </a:spcAft>
              <a:buClr>
                <a:schemeClr val="accent6"/>
              </a:buClr>
              <a:buSzPts val="2100"/>
              <a:buAutoNum type="arabicPeriod"/>
            </a:pPr>
            <a:r>
              <a:rPr lang="en" sz="2100">
                <a:solidFill>
                  <a:schemeClr val="accent6"/>
                </a:solidFill>
              </a:rPr>
              <a:t>Confusion matrix</a:t>
            </a:r>
            <a:endParaRPr sz="2100">
              <a:solidFill>
                <a:schemeClr val="accent6"/>
              </a:solidFill>
            </a:endParaRPr>
          </a:p>
          <a:p>
            <a:pPr indent="-361950" lvl="0" marL="457200" rtl="0" algn="l">
              <a:lnSpc>
                <a:spcPct val="100000"/>
              </a:lnSpc>
              <a:spcBef>
                <a:spcPts val="0"/>
              </a:spcBef>
              <a:spcAft>
                <a:spcPts val="0"/>
              </a:spcAft>
              <a:buClr>
                <a:schemeClr val="accent6"/>
              </a:buClr>
              <a:buSzPts val="2100"/>
              <a:buAutoNum type="arabicPeriod"/>
            </a:pPr>
            <a:r>
              <a:rPr lang="en" sz="2100">
                <a:solidFill>
                  <a:schemeClr val="accent6"/>
                </a:solidFill>
              </a:rPr>
              <a:t>Recall score</a:t>
            </a:r>
            <a:endParaRPr sz="2100">
              <a:solidFill>
                <a:schemeClr val="accent6"/>
              </a:solidFill>
            </a:endParaRPr>
          </a:p>
          <a:p>
            <a:pPr indent="-361950" lvl="0" marL="457200" rtl="0" algn="l">
              <a:lnSpc>
                <a:spcPct val="100000"/>
              </a:lnSpc>
              <a:spcBef>
                <a:spcPts val="0"/>
              </a:spcBef>
              <a:spcAft>
                <a:spcPts val="0"/>
              </a:spcAft>
              <a:buClr>
                <a:schemeClr val="accent6"/>
              </a:buClr>
              <a:buSzPts val="2100"/>
              <a:buAutoNum type="arabicPeriod"/>
            </a:pPr>
            <a:r>
              <a:rPr lang="en" sz="2100">
                <a:solidFill>
                  <a:schemeClr val="accent6"/>
                </a:solidFill>
              </a:rPr>
              <a:t>F1_score</a:t>
            </a:r>
            <a:endParaRPr sz="2100">
              <a:solidFill>
                <a:schemeClr val="accent6"/>
              </a:solidFill>
            </a:endParaRPr>
          </a:p>
          <a:p>
            <a:pPr indent="-361950" lvl="0" marL="457200" rtl="0" algn="l">
              <a:lnSpc>
                <a:spcPct val="100000"/>
              </a:lnSpc>
              <a:spcBef>
                <a:spcPts val="0"/>
              </a:spcBef>
              <a:spcAft>
                <a:spcPts val="0"/>
              </a:spcAft>
              <a:buClr>
                <a:schemeClr val="accent6"/>
              </a:buClr>
              <a:buSzPts val="2100"/>
              <a:buAutoNum type="arabicPeriod"/>
            </a:pPr>
            <a:r>
              <a:rPr lang="en" sz="2100">
                <a:solidFill>
                  <a:schemeClr val="accent6"/>
                </a:solidFill>
              </a:rPr>
              <a:t>Roc_auc curve</a:t>
            </a:r>
            <a:endParaRPr sz="2100">
              <a:solidFill>
                <a:schemeClr val="accent6"/>
              </a:solidFill>
            </a:endParaRPr>
          </a:p>
          <a:p>
            <a:pPr indent="0" lvl="0" marL="457200" rtl="0" algn="l">
              <a:lnSpc>
                <a:spcPct val="100000"/>
              </a:lnSpc>
              <a:spcBef>
                <a:spcPts val="0"/>
              </a:spcBef>
              <a:spcAft>
                <a:spcPts val="0"/>
              </a:spcAft>
              <a:buSzPts val="2500"/>
              <a:buNone/>
            </a:pPr>
            <a:r>
              <a:t/>
            </a:r>
            <a:endParaRPr sz="2100">
              <a:solidFill>
                <a:schemeClr val="accent6"/>
              </a:solidFill>
            </a:endParaRPr>
          </a:p>
        </p:txBody>
      </p:sp>
      <p:sp>
        <p:nvSpPr>
          <p:cNvPr id="418" name="Google Shape;418;p9"/>
          <p:cNvSpPr txBox="1"/>
          <p:nvPr>
            <p:ph type="title"/>
          </p:nvPr>
        </p:nvSpPr>
        <p:spPr>
          <a:xfrm>
            <a:off x="720000" y="539998"/>
            <a:ext cx="7704000" cy="43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Different Model Evaluation</a:t>
            </a:r>
            <a:endParaRPr/>
          </a:p>
        </p:txBody>
      </p:sp>
      <p:grpSp>
        <p:nvGrpSpPr>
          <p:cNvPr id="419" name="Google Shape;419;p9"/>
          <p:cNvGrpSpPr/>
          <p:nvPr/>
        </p:nvGrpSpPr>
        <p:grpSpPr>
          <a:xfrm rot="10800000">
            <a:off x="466439" y="4030998"/>
            <a:ext cx="2125030" cy="403039"/>
            <a:chOff x="6787353" y="621971"/>
            <a:chExt cx="2125030" cy="403039"/>
          </a:xfrm>
        </p:grpSpPr>
        <p:sp>
          <p:nvSpPr>
            <p:cNvPr id="420" name="Google Shape;420;p9"/>
            <p:cNvSpPr/>
            <p:nvPr/>
          </p:nvSpPr>
          <p:spPr>
            <a:xfrm rot="10800000">
              <a:off x="6914750" y="684418"/>
              <a:ext cx="199763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9"/>
            <p:cNvSpPr/>
            <p:nvPr/>
          </p:nvSpPr>
          <p:spPr>
            <a:xfrm rot="10800000">
              <a:off x="6787353" y="621971"/>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9"/>
            <p:cNvSpPr/>
            <p:nvPr/>
          </p:nvSpPr>
          <p:spPr>
            <a:xfrm rot="10800000">
              <a:off x="7376281" y="816106"/>
              <a:ext cx="153610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9"/>
            <p:cNvSpPr/>
            <p:nvPr/>
          </p:nvSpPr>
          <p:spPr>
            <a:xfrm rot="10800000">
              <a:off x="7239530" y="75365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9"/>
            <p:cNvSpPr/>
            <p:nvPr/>
          </p:nvSpPr>
          <p:spPr>
            <a:xfrm rot="10800000">
              <a:off x="7833330" y="944251"/>
              <a:ext cx="1079052" cy="18300"/>
            </a:xfrm>
            <a:custGeom>
              <a:rect b="b" l="l" r="r" t="t"/>
              <a:pathLst>
                <a:path extrusionOk="0" h="516" w="112022">
                  <a:moveTo>
                    <a:pt x="0" y="1"/>
                  </a:moveTo>
                  <a:lnTo>
                    <a:pt x="0" y="516"/>
                  </a:lnTo>
                  <a:lnTo>
                    <a:pt x="112022" y="516"/>
                  </a:lnTo>
                  <a:lnTo>
                    <a:pt x="112022" y="1"/>
                  </a:ln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9"/>
            <p:cNvSpPr/>
            <p:nvPr/>
          </p:nvSpPr>
          <p:spPr>
            <a:xfrm rot="10800000">
              <a:off x="7692540" y="881809"/>
              <a:ext cx="148871" cy="143201"/>
            </a:xfrm>
            <a:custGeom>
              <a:rect b="b" l="l" r="r" t="t"/>
              <a:pathLst>
                <a:path extrusionOk="0" h="3460" w="3597">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b="50%" l="50%" r="50%" t="50%"/>
              </a:path>
              <a:tileRect/>
            </a:gradFill>
            <a:ln>
              <a:noFill/>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6" name="Google Shape;426;p9"/>
          <p:cNvSpPr/>
          <p:nvPr/>
        </p:nvSpPr>
        <p:spPr>
          <a:xfrm>
            <a:off x="796200" y="432438"/>
            <a:ext cx="215100" cy="215100"/>
          </a:xfrm>
          <a:prstGeom prst="ellipse">
            <a:avLst/>
          </a:prstGeom>
          <a:gradFill>
            <a:gsLst>
              <a:gs pos="0">
                <a:schemeClr val="lt1"/>
              </a:gs>
              <a:gs pos="100000">
                <a:srgbClr val="FF0000"/>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9"/>
          <p:cNvSpPr/>
          <p:nvPr/>
        </p:nvSpPr>
        <p:spPr>
          <a:xfrm>
            <a:off x="1126825" y="432438"/>
            <a:ext cx="215100" cy="215100"/>
          </a:xfrm>
          <a:prstGeom prst="ellipse">
            <a:avLst/>
          </a:prstGeom>
          <a:gradFill>
            <a:gsLst>
              <a:gs pos="0">
                <a:schemeClr val="lt1"/>
              </a:gs>
              <a:gs pos="100000">
                <a:schemeClr val="lt2"/>
              </a:gs>
            </a:gsLst>
            <a:path path="circle">
              <a:fillToRect b="50%" l="50%" r="50%" t="50%"/>
            </a:path>
            <a:tileRect/>
          </a:gradFill>
          <a:ln>
            <a:noFill/>
          </a:ln>
          <a:effectLst>
            <a:outerShdw blurRad="57150"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9"/>
          <p:cNvSpPr/>
          <p:nvPr/>
        </p:nvSpPr>
        <p:spPr>
          <a:xfrm>
            <a:off x="6544825" y="4438425"/>
            <a:ext cx="1071300" cy="170400"/>
          </a:xfrm>
          <a:prstGeom prst="roundRect">
            <a:avLst>
              <a:gd fmla="val 50000" name="adj"/>
            </a:avLst>
          </a:prstGeom>
          <a:noFill/>
          <a:ln cap="flat" cmpd="sng" w="19050">
            <a:solidFill>
              <a:schemeClr val="accent2"/>
            </a:solidFill>
            <a:prstDash val="solid"/>
            <a:round/>
            <a:headEnd len="sm" w="sm" type="none"/>
            <a:tailEnd len="sm" w="sm" type="none"/>
          </a:ln>
          <a:effectLst>
            <a:outerShdw blurRad="57150" rotWithShape="0" algn="bl" dir="5400000" dist="19050">
              <a:schemeClr val="accent2">
                <a:alpha val="4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Engineering Major for College: Computer Engineering by Slidesgo">
  <a:themeElements>
    <a:clrScheme name="Simple Light">
      <a:dk1>
        <a:srgbClr val="1C1C1C"/>
      </a:dk1>
      <a:lt1>
        <a:srgbClr val="F3F3F3"/>
      </a:lt1>
      <a:dk2>
        <a:srgbClr val="426B6A"/>
      </a:dk2>
      <a:lt2>
        <a:srgbClr val="00FF00"/>
      </a:lt2>
      <a:accent1>
        <a:srgbClr val="F81616"/>
      </a:accent1>
      <a:accent2>
        <a:srgbClr val="A3B7B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